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9" r:id="rId1"/>
  </p:sldMasterIdLst>
  <p:notesMasterIdLst>
    <p:notesMasterId r:id="rId58"/>
  </p:notesMasterIdLst>
  <p:sldIdLst>
    <p:sldId id="440" r:id="rId2"/>
    <p:sldId id="441" r:id="rId3"/>
    <p:sldId id="850" r:id="rId4"/>
    <p:sldId id="854" r:id="rId5"/>
    <p:sldId id="856" r:id="rId6"/>
    <p:sldId id="857" r:id="rId7"/>
    <p:sldId id="858" r:id="rId8"/>
    <p:sldId id="901" r:id="rId9"/>
    <p:sldId id="859" r:id="rId10"/>
    <p:sldId id="903" r:id="rId11"/>
    <p:sldId id="853" r:id="rId12"/>
    <p:sldId id="904" r:id="rId13"/>
    <p:sldId id="906" r:id="rId14"/>
    <p:sldId id="849" r:id="rId15"/>
    <p:sldId id="902" r:id="rId16"/>
    <p:sldId id="911" r:id="rId17"/>
    <p:sldId id="908" r:id="rId18"/>
    <p:sldId id="860" r:id="rId19"/>
    <p:sldId id="861" r:id="rId20"/>
    <p:sldId id="865" r:id="rId21"/>
    <p:sldId id="862" r:id="rId22"/>
    <p:sldId id="867" r:id="rId23"/>
    <p:sldId id="868" r:id="rId24"/>
    <p:sldId id="866" r:id="rId25"/>
    <p:sldId id="871" r:id="rId26"/>
    <p:sldId id="872" r:id="rId27"/>
    <p:sldId id="870" r:id="rId28"/>
    <p:sldId id="874" r:id="rId29"/>
    <p:sldId id="869" r:id="rId30"/>
    <p:sldId id="873" r:id="rId31"/>
    <p:sldId id="875" r:id="rId32"/>
    <p:sldId id="876" r:id="rId33"/>
    <p:sldId id="877" r:id="rId34"/>
    <p:sldId id="878" r:id="rId35"/>
    <p:sldId id="879" r:id="rId36"/>
    <p:sldId id="880" r:id="rId37"/>
    <p:sldId id="881" r:id="rId38"/>
    <p:sldId id="882" r:id="rId39"/>
    <p:sldId id="883" r:id="rId40"/>
    <p:sldId id="884" r:id="rId41"/>
    <p:sldId id="885" r:id="rId42"/>
    <p:sldId id="886" r:id="rId43"/>
    <p:sldId id="887" r:id="rId44"/>
    <p:sldId id="888" r:id="rId45"/>
    <p:sldId id="889" r:id="rId46"/>
    <p:sldId id="892" r:id="rId47"/>
    <p:sldId id="893" r:id="rId48"/>
    <p:sldId id="890" r:id="rId49"/>
    <p:sldId id="894" r:id="rId50"/>
    <p:sldId id="909" r:id="rId51"/>
    <p:sldId id="896" r:id="rId52"/>
    <p:sldId id="897" r:id="rId53"/>
    <p:sldId id="898" r:id="rId54"/>
    <p:sldId id="899" r:id="rId55"/>
    <p:sldId id="910" r:id="rId56"/>
    <p:sldId id="907" r:id="rId5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99694"/>
    <a:srgbClr val="4F6228"/>
    <a:srgbClr val="632523"/>
    <a:srgbClr val="FAF2F2"/>
    <a:srgbClr val="E8F5F8"/>
    <a:srgbClr val="9933FF"/>
    <a:srgbClr val="FF9900"/>
    <a:srgbClr val="009999"/>
    <a:srgbClr val="4E4EF6"/>
    <a:srgbClr val="00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3A62DB-50DB-49FC-87E4-EACA45D47C04}" v="1427" dt="2025-12-13T11:42:32.818"/>
  </p1510:revLst>
</p1510:revInfo>
</file>

<file path=ppt/tableStyles.xml><?xml version="1.0" encoding="utf-8"?>
<a:tblStyleLst xmlns:a="http://schemas.openxmlformats.org/drawingml/2006/main" def="{5C22544A-7EE6-4342-B048-85BDC9FD1C3A}">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テーマ スタイル 1 - アクセント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406" autoAdjust="0"/>
    <p:restoredTop sz="96862" autoAdjust="0"/>
  </p:normalViewPr>
  <p:slideViewPr>
    <p:cSldViewPr>
      <p:cViewPr varScale="1">
        <p:scale>
          <a:sx n="152" d="100"/>
          <a:sy n="152" d="100"/>
        </p:scale>
        <p:origin x="136" y="296"/>
      </p:cViewPr>
      <p:guideLst>
        <p:guide orient="horz" pos="2160"/>
        <p:guide pos="3840"/>
      </p:guideLst>
    </p:cSldViewPr>
  </p:slideViewPr>
  <p:outlineViewPr>
    <p:cViewPr>
      <p:scale>
        <a:sx n="33" d="100"/>
        <a:sy n="33" d="100"/>
      </p:scale>
      <p:origin x="0" y="-22210"/>
    </p:cViewPr>
  </p:outlineViewPr>
  <p:notesTextViewPr>
    <p:cViewPr>
      <p:scale>
        <a:sx n="100" d="100"/>
        <a:sy n="100" d="100"/>
      </p:scale>
      <p:origin x="0" y="0"/>
    </p:cViewPr>
  </p:notesTextViewPr>
  <p:notesViewPr>
    <p:cSldViewPr>
      <p:cViewPr varScale="1">
        <p:scale>
          <a:sx n="65" d="100"/>
          <a:sy n="65" d="100"/>
        </p:scale>
        <p:origin x="2386" y="62"/>
      </p:cViewPr>
      <p:guideLst/>
    </p:cSldViewPr>
  </p:notesViewPr>
  <p:gridSpacing cx="90001" cy="90001"/>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塩谷　亮太" userId="e87aede3-86f0-4b73-b6db-fd49959acb0f" providerId="ADAL" clId="{7DFE8739-A743-4F55-AC1C-BBF14739E19E}"/>
    <pc:docChg chg="undo redo custSel addSld delSld modSld sldOrd modMainMaster">
      <pc:chgData name="塩谷　亮太" userId="e87aede3-86f0-4b73-b6db-fd49959acb0f" providerId="ADAL" clId="{7DFE8739-A743-4F55-AC1C-BBF14739E19E}" dt="2025-12-13T11:42:32.818" v="17188"/>
      <pc:docMkLst>
        <pc:docMk/>
      </pc:docMkLst>
      <pc:sldChg chg="modSp mod">
        <pc:chgData name="塩谷　亮太" userId="e87aede3-86f0-4b73-b6db-fd49959acb0f" providerId="ADAL" clId="{7DFE8739-A743-4F55-AC1C-BBF14739E19E}" dt="2025-12-13T09:00:18.648" v="8075" actId="15"/>
        <pc:sldMkLst>
          <pc:docMk/>
          <pc:sldMk cId="3073869075" sldId="441"/>
        </pc:sldMkLst>
        <pc:spChg chg="mod">
          <ac:chgData name="塩谷　亮太" userId="e87aede3-86f0-4b73-b6db-fd49959acb0f" providerId="ADAL" clId="{7DFE8739-A743-4F55-AC1C-BBF14739E19E}" dt="2025-12-13T09:00:18.648" v="8075" actId="15"/>
          <ac:spMkLst>
            <pc:docMk/>
            <pc:sldMk cId="3073869075" sldId="441"/>
            <ac:spMk id="5" creationId="{9DFD709F-DD42-1AC5-2E2A-226432458C15}"/>
          </ac:spMkLst>
        </pc:spChg>
        <pc:picChg chg="mod">
          <ac:chgData name="塩谷　亮太" userId="e87aede3-86f0-4b73-b6db-fd49959acb0f" providerId="ADAL" clId="{7DFE8739-A743-4F55-AC1C-BBF14739E19E}" dt="2025-12-12T12:28:13.908" v="1464" actId="1076"/>
          <ac:picMkLst>
            <pc:docMk/>
            <pc:sldMk cId="3073869075" sldId="441"/>
            <ac:picMk id="7" creationId="{55305DC9-224D-5BFA-CDCF-C5FF60247132}"/>
          </ac:picMkLst>
        </pc:picChg>
      </pc:sldChg>
      <pc:sldChg chg="modSp mod ord">
        <pc:chgData name="塩谷　亮太" userId="e87aede3-86f0-4b73-b6db-fd49959acb0f" providerId="ADAL" clId="{7DFE8739-A743-4F55-AC1C-BBF14739E19E}" dt="2025-12-13T11:24:24.009" v="17118" actId="6549"/>
        <pc:sldMkLst>
          <pc:docMk/>
          <pc:sldMk cId="1084023687" sldId="849"/>
        </pc:sldMkLst>
        <pc:spChg chg="mod">
          <ac:chgData name="塩谷　亮太" userId="e87aede3-86f0-4b73-b6db-fd49959acb0f" providerId="ADAL" clId="{7DFE8739-A743-4F55-AC1C-BBF14739E19E}" dt="2025-12-13T11:24:24.009" v="17118" actId="6549"/>
          <ac:spMkLst>
            <pc:docMk/>
            <pc:sldMk cId="1084023687" sldId="849"/>
            <ac:spMk id="2" creationId="{AEFFF38C-E7AD-B68A-DBC5-B286B785B87E}"/>
          </ac:spMkLst>
        </pc:spChg>
        <pc:spChg chg="mod">
          <ac:chgData name="塩谷　亮太" userId="e87aede3-86f0-4b73-b6db-fd49959acb0f" providerId="ADAL" clId="{7DFE8739-A743-4F55-AC1C-BBF14739E19E}" dt="2025-12-13T11:10:43.193" v="17069" actId="1076"/>
          <ac:spMkLst>
            <pc:docMk/>
            <pc:sldMk cId="1084023687" sldId="849"/>
            <ac:spMk id="16" creationId="{C237A2B2-AB13-1C87-2CF2-C7C8F057335F}"/>
          </ac:spMkLst>
        </pc:spChg>
      </pc:sldChg>
      <pc:sldChg chg="modSp mod">
        <pc:chgData name="塩谷　亮太" userId="e87aede3-86f0-4b73-b6db-fd49959acb0f" providerId="ADAL" clId="{7DFE8739-A743-4F55-AC1C-BBF14739E19E}" dt="2025-12-13T09:00:34.972" v="8076" actId="6549"/>
        <pc:sldMkLst>
          <pc:docMk/>
          <pc:sldMk cId="1779926949" sldId="850"/>
        </pc:sldMkLst>
        <pc:spChg chg="mod">
          <ac:chgData name="塩谷　亮太" userId="e87aede3-86f0-4b73-b6db-fd49959acb0f" providerId="ADAL" clId="{7DFE8739-A743-4F55-AC1C-BBF14739E19E}" dt="2025-12-13T09:00:34.972" v="8076" actId="6549"/>
          <ac:spMkLst>
            <pc:docMk/>
            <pc:sldMk cId="1779926949" sldId="850"/>
            <ac:spMk id="3" creationId="{4999A904-C4E7-1606-2F9A-358D0CF6A851}"/>
          </ac:spMkLst>
        </pc:spChg>
      </pc:sldChg>
      <pc:sldChg chg="ord">
        <pc:chgData name="塩谷　亮太" userId="e87aede3-86f0-4b73-b6db-fd49959acb0f" providerId="ADAL" clId="{7DFE8739-A743-4F55-AC1C-BBF14739E19E}" dt="2025-12-13T11:29:43.217" v="17133"/>
        <pc:sldMkLst>
          <pc:docMk/>
          <pc:sldMk cId="2241591808" sldId="852"/>
        </pc:sldMkLst>
      </pc:sldChg>
      <pc:sldChg chg="modSp new mod">
        <pc:chgData name="塩谷　亮太" userId="e87aede3-86f0-4b73-b6db-fd49959acb0f" providerId="ADAL" clId="{7DFE8739-A743-4F55-AC1C-BBF14739E19E}" dt="2025-12-13T11:09:21.946" v="17057" actId="15"/>
        <pc:sldMkLst>
          <pc:docMk/>
          <pc:sldMk cId="3518799699" sldId="853"/>
        </pc:sldMkLst>
        <pc:spChg chg="mod">
          <ac:chgData name="塩谷　亮太" userId="e87aede3-86f0-4b73-b6db-fd49959acb0f" providerId="ADAL" clId="{7DFE8739-A743-4F55-AC1C-BBF14739E19E}" dt="2025-12-13T11:06:57.442" v="16949" actId="20577"/>
          <ac:spMkLst>
            <pc:docMk/>
            <pc:sldMk cId="3518799699" sldId="853"/>
            <ac:spMk id="2" creationId="{AE42A2D1-8DFD-94E8-583D-BD2700EB0167}"/>
          </ac:spMkLst>
        </pc:spChg>
        <pc:spChg chg="mod">
          <ac:chgData name="塩谷　亮太" userId="e87aede3-86f0-4b73-b6db-fd49959acb0f" providerId="ADAL" clId="{7DFE8739-A743-4F55-AC1C-BBF14739E19E}" dt="2025-12-13T11:09:21.946" v="17057" actId="15"/>
          <ac:spMkLst>
            <pc:docMk/>
            <pc:sldMk cId="3518799699" sldId="853"/>
            <ac:spMk id="3" creationId="{3A7AFA77-A4B1-0874-D029-E20573A5C24A}"/>
          </ac:spMkLst>
        </pc:spChg>
      </pc:sldChg>
      <pc:sldChg chg="addSp delSp modSp new mod ord">
        <pc:chgData name="塩谷　亮太" userId="e87aede3-86f0-4b73-b6db-fd49959acb0f" providerId="ADAL" clId="{7DFE8739-A743-4F55-AC1C-BBF14739E19E}" dt="2025-12-13T10:55:50.308" v="16079" actId="14100"/>
        <pc:sldMkLst>
          <pc:docMk/>
          <pc:sldMk cId="2664649738" sldId="854"/>
        </pc:sldMkLst>
        <pc:spChg chg="mod">
          <ac:chgData name="塩谷　亮太" userId="e87aede3-86f0-4b73-b6db-fd49959acb0f" providerId="ADAL" clId="{7DFE8739-A743-4F55-AC1C-BBF14739E19E}" dt="2025-12-13T10:55:50.308" v="16079" actId="14100"/>
          <ac:spMkLst>
            <pc:docMk/>
            <pc:sldMk cId="2664649738" sldId="854"/>
            <ac:spMk id="2" creationId="{1D934706-00AB-1D44-123E-0B309F9A7E5F}"/>
          </ac:spMkLst>
        </pc:spChg>
        <pc:spChg chg="mod">
          <ac:chgData name="塩谷　亮太" userId="e87aede3-86f0-4b73-b6db-fd49959acb0f" providerId="ADAL" clId="{7DFE8739-A743-4F55-AC1C-BBF14739E19E}" dt="2025-12-12T11:47:55.351" v="368" actId="20577"/>
          <ac:spMkLst>
            <pc:docMk/>
            <pc:sldMk cId="2664649738" sldId="854"/>
            <ac:spMk id="3" creationId="{17250338-F88B-D44D-04A3-64EADA47FA20}"/>
          </ac:spMkLst>
        </pc:spChg>
        <pc:picChg chg="add mod">
          <ac:chgData name="塩谷　亮太" userId="e87aede3-86f0-4b73-b6db-fd49959acb0f" providerId="ADAL" clId="{7DFE8739-A743-4F55-AC1C-BBF14739E19E}" dt="2025-12-12T02:13:49.095" v="34"/>
          <ac:picMkLst>
            <pc:docMk/>
            <pc:sldMk cId="2664649738" sldId="854"/>
            <ac:picMk id="4" creationId="{D255308B-D27E-13DD-3C76-49C347B4142A}"/>
          </ac:picMkLst>
        </pc:picChg>
        <pc:picChg chg="add del mod">
          <ac:chgData name="塩谷　亮太" userId="e87aede3-86f0-4b73-b6db-fd49959acb0f" providerId="ADAL" clId="{7DFE8739-A743-4F55-AC1C-BBF14739E19E}" dt="2025-12-12T11:48:47.013" v="369" actId="478"/>
          <ac:picMkLst>
            <pc:docMk/>
            <pc:sldMk cId="2664649738" sldId="854"/>
            <ac:picMk id="6" creationId="{4C45D570-29AF-371E-2821-777A4913171F}"/>
          </ac:picMkLst>
        </pc:picChg>
        <pc:picChg chg="add del mod">
          <ac:chgData name="塩谷　亮太" userId="e87aede3-86f0-4b73-b6db-fd49959acb0f" providerId="ADAL" clId="{7DFE8739-A743-4F55-AC1C-BBF14739E19E}" dt="2025-12-12T02:18:11.817" v="47" actId="478"/>
          <ac:picMkLst>
            <pc:docMk/>
            <pc:sldMk cId="2664649738" sldId="854"/>
            <ac:picMk id="8" creationId="{CFC589DA-A97B-98E4-0E63-269C4DF8E1A3}"/>
          </ac:picMkLst>
        </pc:picChg>
        <pc:picChg chg="add del mod">
          <ac:chgData name="塩谷　亮太" userId="e87aede3-86f0-4b73-b6db-fd49959acb0f" providerId="ADAL" clId="{7DFE8739-A743-4F55-AC1C-BBF14739E19E}" dt="2025-12-12T02:19:24.301" v="62" actId="478"/>
          <ac:picMkLst>
            <pc:docMk/>
            <pc:sldMk cId="2664649738" sldId="854"/>
            <ac:picMk id="10" creationId="{AF20932E-0F9F-3076-B914-CA3E5ECA727C}"/>
          </ac:picMkLst>
        </pc:picChg>
        <pc:picChg chg="add del mod">
          <ac:chgData name="塩谷　亮太" userId="e87aede3-86f0-4b73-b6db-fd49959acb0f" providerId="ADAL" clId="{7DFE8739-A743-4F55-AC1C-BBF14739E19E}" dt="2025-12-12T02:24:48.966" v="230" actId="478"/>
          <ac:picMkLst>
            <pc:docMk/>
            <pc:sldMk cId="2664649738" sldId="854"/>
            <ac:picMk id="12" creationId="{74AA2F0F-2265-5860-E228-5B4767F88284}"/>
          </ac:picMkLst>
        </pc:picChg>
        <pc:picChg chg="add mod">
          <ac:chgData name="塩谷　亮太" userId="e87aede3-86f0-4b73-b6db-fd49959acb0f" providerId="ADAL" clId="{7DFE8739-A743-4F55-AC1C-BBF14739E19E}" dt="2025-12-12T11:47:39.087" v="351" actId="1035"/>
          <ac:picMkLst>
            <pc:docMk/>
            <pc:sldMk cId="2664649738" sldId="854"/>
            <ac:picMk id="14" creationId="{304DA8E4-8EEC-5163-25A7-E2368D8C9D85}"/>
          </ac:picMkLst>
        </pc:picChg>
        <pc:picChg chg="add mod">
          <ac:chgData name="塩谷　亮太" userId="e87aede3-86f0-4b73-b6db-fd49959acb0f" providerId="ADAL" clId="{7DFE8739-A743-4F55-AC1C-BBF14739E19E}" dt="2025-12-12T11:48:58.274" v="375" actId="14100"/>
          <ac:picMkLst>
            <pc:docMk/>
            <pc:sldMk cId="2664649738" sldId="854"/>
            <ac:picMk id="16" creationId="{12F48D96-C089-924E-6596-7C0D90BEC611}"/>
          </ac:picMkLst>
        </pc:picChg>
      </pc:sldChg>
      <pc:sldChg chg="modSp new add del mod">
        <pc:chgData name="塩谷　亮太" userId="e87aede3-86f0-4b73-b6db-fd49959acb0f" providerId="ADAL" clId="{7DFE8739-A743-4F55-AC1C-BBF14739E19E}" dt="2025-12-12T12:09:11.510" v="901" actId="2696"/>
        <pc:sldMkLst>
          <pc:docMk/>
          <pc:sldMk cId="1075727798" sldId="855"/>
        </pc:sldMkLst>
        <pc:spChg chg="mod">
          <ac:chgData name="塩谷　亮太" userId="e87aede3-86f0-4b73-b6db-fd49959acb0f" providerId="ADAL" clId="{7DFE8739-A743-4F55-AC1C-BBF14739E19E}" dt="2025-12-12T12:07:37.195" v="781" actId="6549"/>
          <ac:spMkLst>
            <pc:docMk/>
            <pc:sldMk cId="1075727798" sldId="855"/>
            <ac:spMk id="2" creationId="{ED84C44F-59FB-1620-AB4B-E6BA5A980FF3}"/>
          </ac:spMkLst>
        </pc:spChg>
        <pc:spChg chg="mod">
          <ac:chgData name="塩谷　亮太" userId="e87aede3-86f0-4b73-b6db-fd49959acb0f" providerId="ADAL" clId="{7DFE8739-A743-4F55-AC1C-BBF14739E19E}" dt="2025-12-12T11:51:15.422" v="660" actId="6549"/>
          <ac:spMkLst>
            <pc:docMk/>
            <pc:sldMk cId="1075727798" sldId="855"/>
            <ac:spMk id="3" creationId="{99C9AA34-449A-DC4C-95A5-EDAF170E06A9}"/>
          </ac:spMkLst>
        </pc:spChg>
      </pc:sldChg>
      <pc:sldChg chg="modSp add del mod ord">
        <pc:chgData name="塩谷　亮太" userId="e87aede3-86f0-4b73-b6db-fd49959acb0f" providerId="ADAL" clId="{7DFE8739-A743-4F55-AC1C-BBF14739E19E}" dt="2025-12-12T12:20:25.466" v="1002" actId="47"/>
        <pc:sldMkLst>
          <pc:docMk/>
          <pc:sldMk cId="2634032158" sldId="855"/>
        </pc:sldMkLst>
        <pc:spChg chg="mod">
          <ac:chgData name="塩谷　亮太" userId="e87aede3-86f0-4b73-b6db-fd49959acb0f" providerId="ADAL" clId="{7DFE8739-A743-4F55-AC1C-BBF14739E19E}" dt="2025-12-12T12:19:09.122" v="978" actId="20577"/>
          <ac:spMkLst>
            <pc:docMk/>
            <pc:sldMk cId="2634032158" sldId="855"/>
            <ac:spMk id="2" creationId="{ED84C44F-59FB-1620-AB4B-E6BA5A980FF3}"/>
          </ac:spMkLst>
        </pc:spChg>
        <pc:spChg chg="mod">
          <ac:chgData name="塩谷　亮太" userId="e87aede3-86f0-4b73-b6db-fd49959acb0f" providerId="ADAL" clId="{7DFE8739-A743-4F55-AC1C-BBF14739E19E}" dt="2025-12-12T12:19:55.703" v="994" actId="21"/>
          <ac:spMkLst>
            <pc:docMk/>
            <pc:sldMk cId="2634032158" sldId="855"/>
            <ac:spMk id="3" creationId="{99C9AA34-449A-DC4C-95A5-EDAF170E06A9}"/>
          </ac:spMkLst>
        </pc:spChg>
      </pc:sldChg>
      <pc:sldChg chg="addSp delSp modSp new mod ord chgLayout">
        <pc:chgData name="塩谷　亮太" userId="e87aede3-86f0-4b73-b6db-fd49959acb0f" providerId="ADAL" clId="{7DFE8739-A743-4F55-AC1C-BBF14739E19E}" dt="2025-12-13T11:42:32.818" v="17188"/>
        <pc:sldMkLst>
          <pc:docMk/>
          <pc:sldMk cId="3486367174" sldId="856"/>
        </pc:sldMkLst>
        <pc:spChg chg="mod ord">
          <ac:chgData name="塩谷　亮太" userId="e87aede3-86f0-4b73-b6db-fd49959acb0f" providerId="ADAL" clId="{7DFE8739-A743-4F55-AC1C-BBF14739E19E}" dt="2025-12-12T12:08:50.553" v="873"/>
          <ac:spMkLst>
            <pc:docMk/>
            <pc:sldMk cId="3486367174" sldId="856"/>
            <ac:spMk id="2" creationId="{8FB41A77-187B-385B-8529-C94A33837729}"/>
          </ac:spMkLst>
        </pc:spChg>
        <pc:spChg chg="del">
          <ac:chgData name="塩谷　亮太" userId="e87aede3-86f0-4b73-b6db-fd49959acb0f" providerId="ADAL" clId="{7DFE8739-A743-4F55-AC1C-BBF14739E19E}" dt="2025-12-12T12:06:49.205" v="667" actId="478"/>
          <ac:spMkLst>
            <pc:docMk/>
            <pc:sldMk cId="3486367174" sldId="856"/>
            <ac:spMk id="3" creationId="{8E3EC515-7240-901B-ABDE-449D465ED4F3}"/>
          </ac:spMkLst>
        </pc:spChg>
        <pc:spChg chg="add del">
          <ac:chgData name="塩谷　亮太" userId="e87aede3-86f0-4b73-b6db-fd49959acb0f" providerId="ADAL" clId="{7DFE8739-A743-4F55-AC1C-BBF14739E19E}" dt="2025-12-12T12:06:35.425" v="663" actId="22"/>
          <ac:spMkLst>
            <pc:docMk/>
            <pc:sldMk cId="3486367174" sldId="856"/>
            <ac:spMk id="5" creationId="{D928FCAE-E095-A884-7CD5-15E6128A2A43}"/>
          </ac:spMkLst>
        </pc:spChg>
        <pc:spChg chg="add mod ord">
          <ac:chgData name="塩谷　亮太" userId="e87aede3-86f0-4b73-b6db-fd49959acb0f" providerId="ADAL" clId="{7DFE8739-A743-4F55-AC1C-BBF14739E19E}" dt="2025-12-13T11:42:32.818" v="17188"/>
          <ac:spMkLst>
            <pc:docMk/>
            <pc:sldMk cId="3486367174" sldId="856"/>
            <ac:spMk id="8" creationId="{11E4B276-2642-A111-3F13-18D5F70F5FE1}"/>
          </ac:spMkLst>
        </pc:spChg>
        <pc:picChg chg="add mod ord">
          <ac:chgData name="塩谷　亮太" userId="e87aede3-86f0-4b73-b6db-fd49959acb0f" providerId="ADAL" clId="{7DFE8739-A743-4F55-AC1C-BBF14739E19E}" dt="2025-12-12T12:09:41.150" v="948" actId="1076"/>
          <ac:picMkLst>
            <pc:docMk/>
            <pc:sldMk cId="3486367174" sldId="856"/>
            <ac:picMk id="7" creationId="{40C9E29F-B067-B65D-B5C6-174B76A82D8B}"/>
          </ac:picMkLst>
        </pc:picChg>
      </pc:sldChg>
      <pc:sldChg chg="addSp delSp modSp add mod">
        <pc:chgData name="塩谷　亮太" userId="e87aede3-86f0-4b73-b6db-fd49959acb0f" providerId="ADAL" clId="{7DFE8739-A743-4F55-AC1C-BBF14739E19E}" dt="2025-12-12T12:23:13.621" v="1368"/>
        <pc:sldMkLst>
          <pc:docMk/>
          <pc:sldMk cId="618598811" sldId="857"/>
        </pc:sldMkLst>
        <pc:spChg chg="mod">
          <ac:chgData name="塩谷　亮太" userId="e87aede3-86f0-4b73-b6db-fd49959acb0f" providerId="ADAL" clId="{7DFE8739-A743-4F55-AC1C-BBF14739E19E}" dt="2025-12-12T12:23:13.621" v="1368"/>
          <ac:spMkLst>
            <pc:docMk/>
            <pc:sldMk cId="618598811" sldId="857"/>
            <ac:spMk id="2" creationId="{AE42A2D1-8DFD-94E8-583D-BD2700EB0167}"/>
          </ac:spMkLst>
        </pc:spChg>
        <pc:spChg chg="mod">
          <ac:chgData name="塩谷　亮太" userId="e87aede3-86f0-4b73-b6db-fd49959acb0f" providerId="ADAL" clId="{7DFE8739-A743-4F55-AC1C-BBF14739E19E}" dt="2025-12-12T12:23:05.180" v="1339" actId="207"/>
          <ac:spMkLst>
            <pc:docMk/>
            <pc:sldMk cId="618598811" sldId="857"/>
            <ac:spMk id="3" creationId="{3A7AFA77-A4B1-0874-D029-E20573A5C24A}"/>
          </ac:spMkLst>
        </pc:spChg>
        <pc:spChg chg="add del mod">
          <ac:chgData name="塩谷　亮太" userId="e87aede3-86f0-4b73-b6db-fd49959acb0f" providerId="ADAL" clId="{7DFE8739-A743-4F55-AC1C-BBF14739E19E}" dt="2025-12-12T12:20:05.066" v="999" actId="478"/>
          <ac:spMkLst>
            <pc:docMk/>
            <pc:sldMk cId="618598811" sldId="857"/>
            <ac:spMk id="5" creationId="{C0374E39-9041-2925-01BE-02019F84B21F}"/>
          </ac:spMkLst>
        </pc:spChg>
      </pc:sldChg>
      <pc:sldChg chg="modSp new mod">
        <pc:chgData name="塩谷　亮太" userId="e87aede3-86f0-4b73-b6db-fd49959acb0f" providerId="ADAL" clId="{7DFE8739-A743-4F55-AC1C-BBF14739E19E}" dt="2025-12-13T11:14:46.825" v="17116"/>
        <pc:sldMkLst>
          <pc:docMk/>
          <pc:sldMk cId="3329375792" sldId="858"/>
        </pc:sldMkLst>
        <pc:spChg chg="mod">
          <ac:chgData name="塩谷　亮太" userId="e87aede3-86f0-4b73-b6db-fd49959acb0f" providerId="ADAL" clId="{7DFE8739-A743-4F55-AC1C-BBF14739E19E}" dt="2025-12-13T10:57:50.935" v="16196"/>
          <ac:spMkLst>
            <pc:docMk/>
            <pc:sldMk cId="3329375792" sldId="858"/>
            <ac:spMk id="2" creationId="{6673D04E-AAEA-ACE7-C1F8-4A87469C8491}"/>
          </ac:spMkLst>
        </pc:spChg>
        <pc:spChg chg="mod">
          <ac:chgData name="塩谷　亮太" userId="e87aede3-86f0-4b73-b6db-fd49959acb0f" providerId="ADAL" clId="{7DFE8739-A743-4F55-AC1C-BBF14739E19E}" dt="2025-12-13T11:14:46.825" v="17116"/>
          <ac:spMkLst>
            <pc:docMk/>
            <pc:sldMk cId="3329375792" sldId="858"/>
            <ac:spMk id="3" creationId="{82EA1A72-208E-5C51-3DBD-DEBF2B212076}"/>
          </ac:spMkLst>
        </pc:spChg>
      </pc:sldChg>
      <pc:sldChg chg="modSp new mod">
        <pc:chgData name="塩谷　亮太" userId="e87aede3-86f0-4b73-b6db-fd49959acb0f" providerId="ADAL" clId="{7DFE8739-A743-4F55-AC1C-BBF14739E19E}" dt="2025-12-13T11:07:37.556" v="16978"/>
        <pc:sldMkLst>
          <pc:docMk/>
          <pc:sldMk cId="2560841530" sldId="859"/>
        </pc:sldMkLst>
        <pc:spChg chg="mod">
          <ac:chgData name="塩谷　亮太" userId="e87aede3-86f0-4b73-b6db-fd49959acb0f" providerId="ADAL" clId="{7DFE8739-A743-4F55-AC1C-BBF14739E19E}" dt="2025-12-13T11:06:43.873" v="16941" actId="20577"/>
          <ac:spMkLst>
            <pc:docMk/>
            <pc:sldMk cId="2560841530" sldId="859"/>
            <ac:spMk id="2" creationId="{132AD446-728C-F138-C5C0-A78664922DC1}"/>
          </ac:spMkLst>
        </pc:spChg>
        <pc:spChg chg="mod">
          <ac:chgData name="塩谷　亮太" userId="e87aede3-86f0-4b73-b6db-fd49959acb0f" providerId="ADAL" clId="{7DFE8739-A743-4F55-AC1C-BBF14739E19E}" dt="2025-12-13T11:07:37.556" v="16978"/>
          <ac:spMkLst>
            <pc:docMk/>
            <pc:sldMk cId="2560841530" sldId="859"/>
            <ac:spMk id="3" creationId="{E1868421-6097-4981-6CFE-D92B4BD890AF}"/>
          </ac:spMkLst>
        </pc:spChg>
      </pc:sldChg>
      <pc:sldChg chg="addSp delSp modSp new mod modClrScheme chgLayout">
        <pc:chgData name="塩谷　亮太" userId="e87aede3-86f0-4b73-b6db-fd49959acb0f" providerId="ADAL" clId="{7DFE8739-A743-4F55-AC1C-BBF14739E19E}" dt="2025-12-13T04:44:18.460" v="2007"/>
        <pc:sldMkLst>
          <pc:docMk/>
          <pc:sldMk cId="2300665082" sldId="860"/>
        </pc:sldMkLst>
        <pc:spChg chg="del mod ord">
          <ac:chgData name="塩谷　亮太" userId="e87aede3-86f0-4b73-b6db-fd49959acb0f" providerId="ADAL" clId="{7DFE8739-A743-4F55-AC1C-BBF14739E19E}" dt="2025-12-13T04:44:02.915" v="1990" actId="700"/>
          <ac:spMkLst>
            <pc:docMk/>
            <pc:sldMk cId="2300665082" sldId="860"/>
            <ac:spMk id="2" creationId="{EA9C4FF0-30CF-2718-AA8F-FE196426E1E0}"/>
          </ac:spMkLst>
        </pc:spChg>
        <pc:spChg chg="del">
          <ac:chgData name="塩谷　亮太" userId="e87aede3-86f0-4b73-b6db-fd49959acb0f" providerId="ADAL" clId="{7DFE8739-A743-4F55-AC1C-BBF14739E19E}" dt="2025-12-13T04:44:02.915" v="1990" actId="700"/>
          <ac:spMkLst>
            <pc:docMk/>
            <pc:sldMk cId="2300665082" sldId="860"/>
            <ac:spMk id="3" creationId="{71401A61-3678-DD2E-B3B1-6EC57B2C8380}"/>
          </ac:spMkLst>
        </pc:spChg>
        <pc:spChg chg="add mod ord">
          <ac:chgData name="塩谷　亮太" userId="e87aede3-86f0-4b73-b6db-fd49959acb0f" providerId="ADAL" clId="{7DFE8739-A743-4F55-AC1C-BBF14739E19E}" dt="2025-12-13T04:44:18.460" v="2007"/>
          <ac:spMkLst>
            <pc:docMk/>
            <pc:sldMk cId="2300665082" sldId="860"/>
            <ac:spMk id="4" creationId="{61E06E18-E759-8919-0248-73BD3F2FC31C}"/>
          </ac:spMkLst>
        </pc:spChg>
      </pc:sldChg>
      <pc:sldChg chg="modSp new mod">
        <pc:chgData name="塩谷　亮太" userId="e87aede3-86f0-4b73-b6db-fd49959acb0f" providerId="ADAL" clId="{7DFE8739-A743-4F55-AC1C-BBF14739E19E}" dt="2025-12-13T05:04:59.880" v="3428" actId="6549"/>
        <pc:sldMkLst>
          <pc:docMk/>
          <pc:sldMk cId="3275302392" sldId="861"/>
        </pc:sldMkLst>
        <pc:spChg chg="mod">
          <ac:chgData name="塩谷　亮太" userId="e87aede3-86f0-4b73-b6db-fd49959acb0f" providerId="ADAL" clId="{7DFE8739-A743-4F55-AC1C-BBF14739E19E}" dt="2025-12-13T04:49:19.839" v="2732"/>
          <ac:spMkLst>
            <pc:docMk/>
            <pc:sldMk cId="3275302392" sldId="861"/>
            <ac:spMk id="2" creationId="{FA690FB8-BBDA-E31D-7DE1-3FC4AB884130}"/>
          </ac:spMkLst>
        </pc:spChg>
        <pc:spChg chg="mod">
          <ac:chgData name="塩谷　亮太" userId="e87aede3-86f0-4b73-b6db-fd49959acb0f" providerId="ADAL" clId="{7DFE8739-A743-4F55-AC1C-BBF14739E19E}" dt="2025-12-13T05:04:59.880" v="3428" actId="6549"/>
          <ac:spMkLst>
            <pc:docMk/>
            <pc:sldMk cId="3275302392" sldId="861"/>
            <ac:spMk id="3" creationId="{9631350A-55BF-272E-3603-D6C0F83EE395}"/>
          </ac:spMkLst>
        </pc:spChg>
      </pc:sldChg>
      <pc:sldChg chg="modSp new mod">
        <pc:chgData name="塩谷　亮太" userId="e87aede3-86f0-4b73-b6db-fd49959acb0f" providerId="ADAL" clId="{7DFE8739-A743-4F55-AC1C-BBF14739E19E}" dt="2025-12-13T06:18:33.120" v="5474" actId="20577"/>
        <pc:sldMkLst>
          <pc:docMk/>
          <pc:sldMk cId="3496440439" sldId="862"/>
        </pc:sldMkLst>
        <pc:spChg chg="mod">
          <ac:chgData name="塩谷　亮太" userId="e87aede3-86f0-4b73-b6db-fd49959acb0f" providerId="ADAL" clId="{7DFE8739-A743-4F55-AC1C-BBF14739E19E}" dt="2025-12-13T06:18:33.120" v="5474" actId="20577"/>
          <ac:spMkLst>
            <pc:docMk/>
            <pc:sldMk cId="3496440439" sldId="862"/>
            <ac:spMk id="2" creationId="{366D320C-F5B1-4EC2-EE2F-699C7EEFCF5A}"/>
          </ac:spMkLst>
        </pc:spChg>
        <pc:spChg chg="mod">
          <ac:chgData name="塩谷　亮太" userId="e87aede3-86f0-4b73-b6db-fd49959acb0f" providerId="ADAL" clId="{7DFE8739-A743-4F55-AC1C-BBF14739E19E}" dt="2025-12-13T05:16:22.144" v="3534"/>
          <ac:spMkLst>
            <pc:docMk/>
            <pc:sldMk cId="3496440439" sldId="862"/>
            <ac:spMk id="3" creationId="{1C1ED428-14CD-5264-1FCC-0195874CF7D1}"/>
          </ac:spMkLst>
        </pc:spChg>
      </pc:sldChg>
      <pc:sldChg chg="modSp new del mod">
        <pc:chgData name="塩谷　亮太" userId="e87aede3-86f0-4b73-b6db-fd49959acb0f" providerId="ADAL" clId="{7DFE8739-A743-4F55-AC1C-BBF14739E19E}" dt="2025-12-13T04:48:16.299" v="2573" actId="47"/>
        <pc:sldMkLst>
          <pc:docMk/>
          <pc:sldMk cId="1635284509" sldId="863"/>
        </pc:sldMkLst>
        <pc:spChg chg="mod">
          <ac:chgData name="塩谷　亮太" userId="e87aede3-86f0-4b73-b6db-fd49959acb0f" providerId="ADAL" clId="{7DFE8739-A743-4F55-AC1C-BBF14739E19E}" dt="2025-12-13T04:48:14.343" v="2572" actId="6549"/>
          <ac:spMkLst>
            <pc:docMk/>
            <pc:sldMk cId="1635284509" sldId="863"/>
            <ac:spMk id="2" creationId="{92A08A79-23D4-153F-E818-9F589358C0F3}"/>
          </ac:spMkLst>
        </pc:spChg>
      </pc:sldChg>
      <pc:sldChg chg="addSp delSp modSp new del mod chgLayout">
        <pc:chgData name="塩谷　亮太" userId="e87aede3-86f0-4b73-b6db-fd49959acb0f" providerId="ADAL" clId="{7DFE8739-A743-4F55-AC1C-BBF14739E19E}" dt="2025-12-13T04:59:29.618" v="2993" actId="47"/>
        <pc:sldMkLst>
          <pc:docMk/>
          <pc:sldMk cId="3522484480" sldId="863"/>
        </pc:sldMkLst>
        <pc:spChg chg="mod ord">
          <ac:chgData name="塩谷　亮太" userId="e87aede3-86f0-4b73-b6db-fd49959acb0f" providerId="ADAL" clId="{7DFE8739-A743-4F55-AC1C-BBF14739E19E}" dt="2025-12-13T04:59:27.002" v="2992" actId="6264"/>
          <ac:spMkLst>
            <pc:docMk/>
            <pc:sldMk cId="3522484480" sldId="863"/>
            <ac:spMk id="2" creationId="{C36E4FE6-2616-D230-CE9E-FF8FD6D20163}"/>
          </ac:spMkLst>
        </pc:spChg>
        <pc:spChg chg="del">
          <ac:chgData name="塩谷　亮太" userId="e87aede3-86f0-4b73-b6db-fd49959acb0f" providerId="ADAL" clId="{7DFE8739-A743-4F55-AC1C-BBF14739E19E}" dt="2025-12-13T04:59:23.674" v="2991" actId="700"/>
          <ac:spMkLst>
            <pc:docMk/>
            <pc:sldMk cId="3522484480" sldId="863"/>
            <ac:spMk id="3" creationId="{C0539169-A48B-613B-52DC-4162C64D04AE}"/>
          </ac:spMkLst>
        </pc:spChg>
        <pc:spChg chg="add del mod ord">
          <ac:chgData name="塩谷　亮太" userId="e87aede3-86f0-4b73-b6db-fd49959acb0f" providerId="ADAL" clId="{7DFE8739-A743-4F55-AC1C-BBF14739E19E}" dt="2025-12-13T04:59:27.002" v="2992" actId="6264"/>
          <ac:spMkLst>
            <pc:docMk/>
            <pc:sldMk cId="3522484480" sldId="863"/>
            <ac:spMk id="4" creationId="{B91767DC-C73A-E76E-1D2E-F5F633DF2029}"/>
          </ac:spMkLst>
        </pc:spChg>
        <pc:spChg chg="add del mod">
          <ac:chgData name="塩谷　亮太" userId="e87aede3-86f0-4b73-b6db-fd49959acb0f" providerId="ADAL" clId="{7DFE8739-A743-4F55-AC1C-BBF14739E19E}" dt="2025-12-13T04:59:27.002" v="2992" actId="6264"/>
          <ac:spMkLst>
            <pc:docMk/>
            <pc:sldMk cId="3522484480" sldId="863"/>
            <ac:spMk id="5" creationId="{39416AC0-0BC7-1312-D547-3E1666DB0EA1}"/>
          </ac:spMkLst>
        </pc:spChg>
        <pc:spChg chg="add mod ord">
          <ac:chgData name="塩谷　亮太" userId="e87aede3-86f0-4b73-b6db-fd49959acb0f" providerId="ADAL" clId="{7DFE8739-A743-4F55-AC1C-BBF14739E19E}" dt="2025-12-13T04:59:27.002" v="2992" actId="6264"/>
          <ac:spMkLst>
            <pc:docMk/>
            <pc:sldMk cId="3522484480" sldId="863"/>
            <ac:spMk id="6" creationId="{82FD1CCC-1E2D-6ECC-E750-2B7311A70469}"/>
          </ac:spMkLst>
        </pc:spChg>
      </pc:sldChg>
      <pc:sldChg chg="modSp new del mod ord">
        <pc:chgData name="塩谷　亮太" userId="e87aede3-86f0-4b73-b6db-fd49959acb0f" providerId="ADAL" clId="{7DFE8739-A743-4F55-AC1C-BBF14739E19E}" dt="2025-12-13T05:14:57.221" v="3441" actId="47"/>
        <pc:sldMkLst>
          <pc:docMk/>
          <pc:sldMk cId="261830750" sldId="864"/>
        </pc:sldMkLst>
        <pc:spChg chg="mod">
          <ac:chgData name="塩谷　亮太" userId="e87aede3-86f0-4b73-b6db-fd49959acb0f" providerId="ADAL" clId="{7DFE8739-A743-4F55-AC1C-BBF14739E19E}" dt="2025-12-13T04:48:39.824" v="2643"/>
          <ac:spMkLst>
            <pc:docMk/>
            <pc:sldMk cId="261830750" sldId="864"/>
            <ac:spMk id="2" creationId="{CE35FDA6-5263-4AAC-D16E-1011C043A8FE}"/>
          </ac:spMkLst>
        </pc:spChg>
        <pc:spChg chg="mod">
          <ac:chgData name="塩谷　亮太" userId="e87aede3-86f0-4b73-b6db-fd49959acb0f" providerId="ADAL" clId="{7DFE8739-A743-4F55-AC1C-BBF14739E19E}" dt="2025-12-13T05:14:44.743" v="3440"/>
          <ac:spMkLst>
            <pc:docMk/>
            <pc:sldMk cId="261830750" sldId="864"/>
            <ac:spMk id="3" creationId="{FC9ECD05-BF18-7AA5-E4C5-C308C7A63320}"/>
          </ac:spMkLst>
        </pc:spChg>
      </pc:sldChg>
      <pc:sldChg chg="modSp new mod ord">
        <pc:chgData name="塩谷　亮太" userId="e87aede3-86f0-4b73-b6db-fd49959acb0f" providerId="ADAL" clId="{7DFE8739-A743-4F55-AC1C-BBF14739E19E}" dt="2025-12-13T09:03:29.204" v="8217" actId="6549"/>
        <pc:sldMkLst>
          <pc:docMk/>
          <pc:sldMk cId="1683447949" sldId="865"/>
        </pc:sldMkLst>
        <pc:spChg chg="mod">
          <ac:chgData name="塩谷　亮太" userId="e87aede3-86f0-4b73-b6db-fd49959acb0f" providerId="ADAL" clId="{7DFE8739-A743-4F55-AC1C-BBF14739E19E}" dt="2025-12-13T09:03:21.448" v="8197"/>
          <ac:spMkLst>
            <pc:docMk/>
            <pc:sldMk cId="1683447949" sldId="865"/>
            <ac:spMk id="2" creationId="{F9FBFF5A-1101-6DE1-B980-A88684C09F7C}"/>
          </ac:spMkLst>
        </pc:spChg>
        <pc:spChg chg="mod">
          <ac:chgData name="塩谷　亮太" userId="e87aede3-86f0-4b73-b6db-fd49959acb0f" providerId="ADAL" clId="{7DFE8739-A743-4F55-AC1C-BBF14739E19E}" dt="2025-12-13T09:03:29.204" v="8217" actId="6549"/>
          <ac:spMkLst>
            <pc:docMk/>
            <pc:sldMk cId="1683447949" sldId="865"/>
            <ac:spMk id="3" creationId="{50DF1B56-D8B1-AD9E-5164-7F00C89B6D9B}"/>
          </ac:spMkLst>
        </pc:spChg>
      </pc:sldChg>
      <pc:sldChg chg="modSp new mod">
        <pc:chgData name="塩谷　亮太" userId="e87aede3-86f0-4b73-b6db-fd49959acb0f" providerId="ADAL" clId="{7DFE8739-A743-4F55-AC1C-BBF14739E19E}" dt="2025-12-13T09:04:04.040" v="8226"/>
        <pc:sldMkLst>
          <pc:docMk/>
          <pc:sldMk cId="434719759" sldId="866"/>
        </pc:sldMkLst>
        <pc:spChg chg="mod">
          <ac:chgData name="塩谷　亮太" userId="e87aede3-86f0-4b73-b6db-fd49959acb0f" providerId="ADAL" clId="{7DFE8739-A743-4F55-AC1C-BBF14739E19E}" dt="2025-12-13T06:42:03.092" v="7157" actId="6549"/>
          <ac:spMkLst>
            <pc:docMk/>
            <pc:sldMk cId="434719759" sldId="866"/>
            <ac:spMk id="2" creationId="{5EDF8FEA-A068-9795-C887-901734D92C53}"/>
          </ac:spMkLst>
        </pc:spChg>
        <pc:spChg chg="mod">
          <ac:chgData name="塩谷　亮太" userId="e87aede3-86f0-4b73-b6db-fd49959acb0f" providerId="ADAL" clId="{7DFE8739-A743-4F55-AC1C-BBF14739E19E}" dt="2025-12-13T09:04:04.040" v="8226"/>
          <ac:spMkLst>
            <pc:docMk/>
            <pc:sldMk cId="434719759" sldId="866"/>
            <ac:spMk id="3" creationId="{C9D5A0C5-07F3-68E6-61AA-EE5610C6F13F}"/>
          </ac:spMkLst>
        </pc:spChg>
      </pc:sldChg>
      <pc:sldChg chg="modSp new mod">
        <pc:chgData name="塩谷　亮太" userId="e87aede3-86f0-4b73-b6db-fd49959acb0f" providerId="ADAL" clId="{7DFE8739-A743-4F55-AC1C-BBF14739E19E}" dt="2025-12-13T05:29:47.220" v="4926" actId="6549"/>
        <pc:sldMkLst>
          <pc:docMk/>
          <pc:sldMk cId="3114248319" sldId="867"/>
        </pc:sldMkLst>
        <pc:spChg chg="mod">
          <ac:chgData name="塩谷　亮太" userId="e87aede3-86f0-4b73-b6db-fd49959acb0f" providerId="ADAL" clId="{7DFE8739-A743-4F55-AC1C-BBF14739E19E}" dt="2025-12-13T05:29:47.220" v="4926" actId="6549"/>
          <ac:spMkLst>
            <pc:docMk/>
            <pc:sldMk cId="3114248319" sldId="867"/>
            <ac:spMk id="2" creationId="{4D872991-92C8-F74F-F179-FF172F4E63ED}"/>
          </ac:spMkLst>
        </pc:spChg>
        <pc:spChg chg="mod">
          <ac:chgData name="塩谷　亮太" userId="e87aede3-86f0-4b73-b6db-fd49959acb0f" providerId="ADAL" clId="{7DFE8739-A743-4F55-AC1C-BBF14739E19E}" dt="2025-12-13T05:22:35.015" v="4292" actId="6549"/>
          <ac:spMkLst>
            <pc:docMk/>
            <pc:sldMk cId="3114248319" sldId="867"/>
            <ac:spMk id="3" creationId="{F4F18EE5-8355-482A-79A3-21FF908A591D}"/>
          </ac:spMkLst>
        </pc:spChg>
      </pc:sldChg>
      <pc:sldChg chg="addSp delSp modSp new mod chgLayout">
        <pc:chgData name="塩谷　亮太" userId="e87aede3-86f0-4b73-b6db-fd49959acb0f" providerId="ADAL" clId="{7DFE8739-A743-4F55-AC1C-BBF14739E19E}" dt="2025-12-13T06:18:52.163" v="5495"/>
        <pc:sldMkLst>
          <pc:docMk/>
          <pc:sldMk cId="3442330552" sldId="868"/>
        </pc:sldMkLst>
        <pc:spChg chg="mod ord">
          <ac:chgData name="塩谷　亮太" userId="e87aede3-86f0-4b73-b6db-fd49959acb0f" providerId="ADAL" clId="{7DFE8739-A743-4F55-AC1C-BBF14739E19E}" dt="2025-12-13T05:37:37.866" v="5137" actId="6264"/>
          <ac:spMkLst>
            <pc:docMk/>
            <pc:sldMk cId="3442330552" sldId="868"/>
            <ac:spMk id="2" creationId="{0F4E470D-ACFB-AC8D-F324-1F2C3897C5CA}"/>
          </ac:spMkLst>
        </pc:spChg>
        <pc:spChg chg="mod ord">
          <ac:chgData name="塩谷　亮太" userId="e87aede3-86f0-4b73-b6db-fd49959acb0f" providerId="ADAL" clId="{7DFE8739-A743-4F55-AC1C-BBF14739E19E}" dt="2025-12-13T06:18:52.163" v="5495"/>
          <ac:spMkLst>
            <pc:docMk/>
            <pc:sldMk cId="3442330552" sldId="868"/>
            <ac:spMk id="3" creationId="{0F24C1F1-6E6A-A937-8141-7A9240218EBB}"/>
          </ac:spMkLst>
        </pc:spChg>
        <pc:spChg chg="add del mod">
          <ac:chgData name="塩谷　亮太" userId="e87aede3-86f0-4b73-b6db-fd49959acb0f" providerId="ADAL" clId="{7DFE8739-A743-4F55-AC1C-BBF14739E19E}" dt="2025-12-13T05:37:37.866" v="5137" actId="6264"/>
          <ac:spMkLst>
            <pc:docMk/>
            <pc:sldMk cId="3442330552" sldId="868"/>
            <ac:spMk id="4" creationId="{90174039-A1A9-B5D2-6CE0-A460E618AB0A}"/>
          </ac:spMkLst>
        </pc:spChg>
        <pc:spChg chg="add del mod">
          <ac:chgData name="塩谷　亮太" userId="e87aede3-86f0-4b73-b6db-fd49959acb0f" providerId="ADAL" clId="{7DFE8739-A743-4F55-AC1C-BBF14739E19E}" dt="2025-12-13T05:37:37.866" v="5137" actId="6264"/>
          <ac:spMkLst>
            <pc:docMk/>
            <pc:sldMk cId="3442330552" sldId="868"/>
            <ac:spMk id="5" creationId="{6CC000A1-1331-BC1B-5006-A66EE634921A}"/>
          </ac:spMkLst>
        </pc:spChg>
      </pc:sldChg>
      <pc:sldChg chg="add">
        <pc:chgData name="塩谷　亮太" userId="e87aede3-86f0-4b73-b6db-fd49959acb0f" providerId="ADAL" clId="{7DFE8739-A743-4F55-AC1C-BBF14739E19E}" dt="2025-12-13T09:38:32.243" v="11007"/>
        <pc:sldMkLst>
          <pc:docMk/>
          <pc:sldMk cId="817524555" sldId="869"/>
        </pc:sldMkLst>
      </pc:sldChg>
      <pc:sldChg chg="modSp add del mod">
        <pc:chgData name="塩谷　亮太" userId="e87aede3-86f0-4b73-b6db-fd49959acb0f" providerId="ADAL" clId="{7DFE8739-A743-4F55-AC1C-BBF14739E19E}" dt="2025-12-13T09:38:26.452" v="11006" actId="2696"/>
        <pc:sldMkLst>
          <pc:docMk/>
          <pc:sldMk cId="2244604904" sldId="869"/>
        </pc:sldMkLst>
        <pc:spChg chg="mod">
          <ac:chgData name="塩谷　亮太" userId="e87aede3-86f0-4b73-b6db-fd49959acb0f" providerId="ADAL" clId="{7DFE8739-A743-4F55-AC1C-BBF14739E19E}" dt="2025-12-13T09:38:07.146" v="11005"/>
          <ac:spMkLst>
            <pc:docMk/>
            <pc:sldMk cId="2244604904" sldId="869"/>
            <ac:spMk id="3" creationId="{0F24C1F1-6E6A-A937-8141-7A9240218EBB}"/>
          </ac:spMkLst>
        </pc:spChg>
      </pc:sldChg>
      <pc:sldChg chg="modSp add del mod ord">
        <pc:chgData name="塩谷　亮太" userId="e87aede3-86f0-4b73-b6db-fd49959acb0f" providerId="ADAL" clId="{7DFE8739-A743-4F55-AC1C-BBF14739E19E}" dt="2025-12-13T09:37:14.876" v="10929" actId="2696"/>
        <pc:sldMkLst>
          <pc:docMk/>
          <pc:sldMk cId="3491249958" sldId="869"/>
        </pc:sldMkLst>
        <pc:spChg chg="mod">
          <ac:chgData name="塩谷　亮太" userId="e87aede3-86f0-4b73-b6db-fd49959acb0f" providerId="ADAL" clId="{7DFE8739-A743-4F55-AC1C-BBF14739E19E}" dt="2025-12-13T05:29:59.199" v="4939"/>
          <ac:spMkLst>
            <pc:docMk/>
            <pc:sldMk cId="3491249958" sldId="869"/>
            <ac:spMk id="2" creationId="{0F4E470D-ACFB-AC8D-F324-1F2C3897C5CA}"/>
          </ac:spMkLst>
        </pc:spChg>
        <pc:spChg chg="mod">
          <ac:chgData name="塩谷　亮太" userId="e87aede3-86f0-4b73-b6db-fd49959acb0f" providerId="ADAL" clId="{7DFE8739-A743-4F55-AC1C-BBF14739E19E}" dt="2025-12-13T05:29:34.195" v="4912"/>
          <ac:spMkLst>
            <pc:docMk/>
            <pc:sldMk cId="3491249958" sldId="869"/>
            <ac:spMk id="3" creationId="{0F24C1F1-6E6A-A937-8141-7A9240218EBB}"/>
          </ac:spMkLst>
        </pc:spChg>
      </pc:sldChg>
      <pc:sldChg chg="modSp new mod ord">
        <pc:chgData name="塩谷　亮太" userId="e87aede3-86f0-4b73-b6db-fd49959acb0f" providerId="ADAL" clId="{7DFE8739-A743-4F55-AC1C-BBF14739E19E}" dt="2025-12-13T09:04:50.018" v="8263" actId="6549"/>
        <pc:sldMkLst>
          <pc:docMk/>
          <pc:sldMk cId="3141496470" sldId="870"/>
        </pc:sldMkLst>
        <pc:spChg chg="mod">
          <ac:chgData name="塩谷　亮太" userId="e87aede3-86f0-4b73-b6db-fd49959acb0f" providerId="ADAL" clId="{7DFE8739-A743-4F55-AC1C-BBF14739E19E}" dt="2025-12-13T06:31:22.132" v="6419" actId="6549"/>
          <ac:spMkLst>
            <pc:docMk/>
            <pc:sldMk cId="3141496470" sldId="870"/>
            <ac:spMk id="2" creationId="{E73F5257-BC82-6597-D09E-6A9F78DD4694}"/>
          </ac:spMkLst>
        </pc:spChg>
        <pc:spChg chg="mod">
          <ac:chgData name="塩谷　亮太" userId="e87aede3-86f0-4b73-b6db-fd49959acb0f" providerId="ADAL" clId="{7DFE8739-A743-4F55-AC1C-BBF14739E19E}" dt="2025-12-13T09:04:50.018" v="8263" actId="6549"/>
          <ac:spMkLst>
            <pc:docMk/>
            <pc:sldMk cId="3141496470" sldId="870"/>
            <ac:spMk id="3" creationId="{CD45B716-B6D0-F846-7BBE-70EF9AD54406}"/>
          </ac:spMkLst>
        </pc:spChg>
      </pc:sldChg>
      <pc:sldChg chg="modSp new mod">
        <pc:chgData name="塩谷　亮太" userId="e87aede3-86f0-4b73-b6db-fd49959acb0f" providerId="ADAL" clId="{7DFE8739-A743-4F55-AC1C-BBF14739E19E}" dt="2025-12-13T06:35:28.246" v="6818"/>
        <pc:sldMkLst>
          <pc:docMk/>
          <pc:sldMk cId="3997279033" sldId="871"/>
        </pc:sldMkLst>
        <pc:spChg chg="mod">
          <ac:chgData name="塩谷　亮太" userId="e87aede3-86f0-4b73-b6db-fd49959acb0f" providerId="ADAL" clId="{7DFE8739-A743-4F55-AC1C-BBF14739E19E}" dt="2025-12-13T06:35:28.246" v="6818"/>
          <ac:spMkLst>
            <pc:docMk/>
            <pc:sldMk cId="3997279033" sldId="871"/>
            <ac:spMk id="2" creationId="{377B7AC0-32C9-3771-F991-36B6FF58720A}"/>
          </ac:spMkLst>
        </pc:spChg>
        <pc:spChg chg="mod">
          <ac:chgData name="塩谷　亮太" userId="e87aede3-86f0-4b73-b6db-fd49959acb0f" providerId="ADAL" clId="{7DFE8739-A743-4F55-AC1C-BBF14739E19E}" dt="2025-12-13T06:34:56.217" v="6804" actId="6549"/>
          <ac:spMkLst>
            <pc:docMk/>
            <pc:sldMk cId="3997279033" sldId="871"/>
            <ac:spMk id="3" creationId="{D8057F65-6CC6-97AF-3CA0-839A355868A2}"/>
          </ac:spMkLst>
        </pc:spChg>
      </pc:sldChg>
      <pc:sldChg chg="modSp new mod">
        <pc:chgData name="塩谷　亮太" userId="e87aede3-86f0-4b73-b6db-fd49959acb0f" providerId="ADAL" clId="{7DFE8739-A743-4F55-AC1C-BBF14739E19E}" dt="2025-12-13T09:04:33.610" v="8257"/>
        <pc:sldMkLst>
          <pc:docMk/>
          <pc:sldMk cId="949506145" sldId="872"/>
        </pc:sldMkLst>
        <pc:spChg chg="mod">
          <ac:chgData name="塩谷　亮太" userId="e87aede3-86f0-4b73-b6db-fd49959acb0f" providerId="ADAL" clId="{7DFE8739-A743-4F55-AC1C-BBF14739E19E}" dt="2025-12-13T06:37:11.107" v="6827"/>
          <ac:spMkLst>
            <pc:docMk/>
            <pc:sldMk cId="949506145" sldId="872"/>
            <ac:spMk id="2" creationId="{A2976C40-C5E0-61AB-04FF-108B6A8D51D1}"/>
          </ac:spMkLst>
        </pc:spChg>
        <pc:spChg chg="mod">
          <ac:chgData name="塩谷　亮太" userId="e87aede3-86f0-4b73-b6db-fd49959acb0f" providerId="ADAL" clId="{7DFE8739-A743-4F55-AC1C-BBF14739E19E}" dt="2025-12-13T09:04:33.610" v="8257"/>
          <ac:spMkLst>
            <pc:docMk/>
            <pc:sldMk cId="949506145" sldId="872"/>
            <ac:spMk id="3" creationId="{15BF7F09-5056-6DE4-08CC-A988E0D88320}"/>
          </ac:spMkLst>
        </pc:spChg>
      </pc:sldChg>
      <pc:sldChg chg="modSp new mod">
        <pc:chgData name="塩谷　亮太" userId="e87aede3-86f0-4b73-b6db-fd49959acb0f" providerId="ADAL" clId="{7DFE8739-A743-4F55-AC1C-BBF14739E19E}" dt="2025-12-13T08:53:41.889" v="7390"/>
        <pc:sldMkLst>
          <pc:docMk/>
          <pc:sldMk cId="401271627" sldId="873"/>
        </pc:sldMkLst>
        <pc:spChg chg="mod">
          <ac:chgData name="塩谷　亮太" userId="e87aede3-86f0-4b73-b6db-fd49959acb0f" providerId="ADAL" clId="{7DFE8739-A743-4F55-AC1C-BBF14739E19E}" dt="2025-12-13T06:44:38.200" v="7166" actId="20577"/>
          <ac:spMkLst>
            <pc:docMk/>
            <pc:sldMk cId="401271627" sldId="873"/>
            <ac:spMk id="2" creationId="{0795F0C6-0209-0183-3997-7C1E2FBF7998}"/>
          </ac:spMkLst>
        </pc:spChg>
        <pc:spChg chg="mod">
          <ac:chgData name="塩谷　亮太" userId="e87aede3-86f0-4b73-b6db-fd49959acb0f" providerId="ADAL" clId="{7DFE8739-A743-4F55-AC1C-BBF14739E19E}" dt="2025-12-13T08:53:41.889" v="7390"/>
          <ac:spMkLst>
            <pc:docMk/>
            <pc:sldMk cId="401271627" sldId="873"/>
            <ac:spMk id="3" creationId="{D926EA95-6A01-73CA-A7F6-2F52D9A7D67D}"/>
          </ac:spMkLst>
        </pc:spChg>
      </pc:sldChg>
      <pc:sldChg chg="modSp add mod">
        <pc:chgData name="塩谷　亮太" userId="e87aede3-86f0-4b73-b6db-fd49959acb0f" providerId="ADAL" clId="{7DFE8739-A743-4F55-AC1C-BBF14739E19E}" dt="2025-12-13T06:42:07.209" v="7158" actId="6549"/>
        <pc:sldMkLst>
          <pc:docMk/>
          <pc:sldMk cId="1666884584" sldId="874"/>
        </pc:sldMkLst>
        <pc:spChg chg="mod">
          <ac:chgData name="塩谷　亮太" userId="e87aede3-86f0-4b73-b6db-fd49959acb0f" providerId="ADAL" clId="{7DFE8739-A743-4F55-AC1C-BBF14739E19E}" dt="2025-12-13T06:42:07.209" v="7158" actId="6549"/>
          <ac:spMkLst>
            <pc:docMk/>
            <pc:sldMk cId="1666884584" sldId="874"/>
            <ac:spMk id="2" creationId="{47324442-92E7-A340-59A3-64615D379C05}"/>
          </ac:spMkLst>
        </pc:spChg>
        <pc:spChg chg="mod">
          <ac:chgData name="塩谷　亮太" userId="e87aede3-86f0-4b73-b6db-fd49959acb0f" providerId="ADAL" clId="{7DFE8739-A743-4F55-AC1C-BBF14739E19E}" dt="2025-12-13T06:41:52.451" v="7155" actId="6549"/>
          <ac:spMkLst>
            <pc:docMk/>
            <pc:sldMk cId="1666884584" sldId="874"/>
            <ac:spMk id="3" creationId="{3A9323AD-4B76-EA5E-8DFF-D7CFB4A01E61}"/>
          </ac:spMkLst>
        </pc:spChg>
      </pc:sldChg>
      <pc:sldChg chg="modSp new mod">
        <pc:chgData name="塩谷　亮太" userId="e87aede3-86f0-4b73-b6db-fd49959acb0f" providerId="ADAL" clId="{7DFE8739-A743-4F55-AC1C-BBF14739E19E}" dt="2025-12-13T09:06:12.359" v="8400" actId="6549"/>
        <pc:sldMkLst>
          <pc:docMk/>
          <pc:sldMk cId="1579311274" sldId="875"/>
        </pc:sldMkLst>
        <pc:spChg chg="mod">
          <ac:chgData name="塩谷　亮太" userId="e87aede3-86f0-4b73-b6db-fd49959acb0f" providerId="ADAL" clId="{7DFE8739-A743-4F55-AC1C-BBF14739E19E}" dt="2025-12-13T08:53:29.745" v="7345"/>
          <ac:spMkLst>
            <pc:docMk/>
            <pc:sldMk cId="1579311274" sldId="875"/>
            <ac:spMk id="2" creationId="{C9BB4FCF-6D3D-DBF0-CBF3-7C28C5C23BDB}"/>
          </ac:spMkLst>
        </pc:spChg>
        <pc:spChg chg="mod">
          <ac:chgData name="塩谷　亮太" userId="e87aede3-86f0-4b73-b6db-fd49959acb0f" providerId="ADAL" clId="{7DFE8739-A743-4F55-AC1C-BBF14739E19E}" dt="2025-12-13T09:06:12.359" v="8400" actId="6549"/>
          <ac:spMkLst>
            <pc:docMk/>
            <pc:sldMk cId="1579311274" sldId="875"/>
            <ac:spMk id="3" creationId="{7CD3AC8E-5FA4-4E6F-A639-59B7FF7C860F}"/>
          </ac:spMkLst>
        </pc:spChg>
      </pc:sldChg>
      <pc:sldChg chg="modSp new mod">
        <pc:chgData name="塩谷　亮太" userId="e87aede3-86f0-4b73-b6db-fd49959acb0f" providerId="ADAL" clId="{7DFE8739-A743-4F55-AC1C-BBF14739E19E}" dt="2025-12-13T09:10:34.994" v="8989"/>
        <pc:sldMkLst>
          <pc:docMk/>
          <pc:sldMk cId="2711442459" sldId="876"/>
        </pc:sldMkLst>
        <pc:spChg chg="mod">
          <ac:chgData name="塩谷　亮太" userId="e87aede3-86f0-4b73-b6db-fd49959acb0f" providerId="ADAL" clId="{7DFE8739-A743-4F55-AC1C-BBF14739E19E}" dt="2025-12-13T08:55:55.049" v="7649"/>
          <ac:spMkLst>
            <pc:docMk/>
            <pc:sldMk cId="2711442459" sldId="876"/>
            <ac:spMk id="2" creationId="{34298CD5-1B60-E074-6227-7E27F5D583E0}"/>
          </ac:spMkLst>
        </pc:spChg>
        <pc:spChg chg="mod">
          <ac:chgData name="塩谷　亮太" userId="e87aede3-86f0-4b73-b6db-fd49959acb0f" providerId="ADAL" clId="{7DFE8739-A743-4F55-AC1C-BBF14739E19E}" dt="2025-12-13T09:10:34.994" v="8989"/>
          <ac:spMkLst>
            <pc:docMk/>
            <pc:sldMk cId="2711442459" sldId="876"/>
            <ac:spMk id="3" creationId="{47EE091E-3201-A685-A06E-DAADF9ECD970}"/>
          </ac:spMkLst>
        </pc:spChg>
      </pc:sldChg>
      <pc:sldChg chg="modSp new mod">
        <pc:chgData name="塩谷　亮太" userId="e87aede3-86f0-4b73-b6db-fd49959acb0f" providerId="ADAL" clId="{7DFE8739-A743-4F55-AC1C-BBF14739E19E}" dt="2025-12-13T09:09:16.749" v="8843" actId="207"/>
        <pc:sldMkLst>
          <pc:docMk/>
          <pc:sldMk cId="1174209103" sldId="877"/>
        </pc:sldMkLst>
        <pc:spChg chg="mod">
          <ac:chgData name="塩谷　亮太" userId="e87aede3-86f0-4b73-b6db-fd49959acb0f" providerId="ADAL" clId="{7DFE8739-A743-4F55-AC1C-BBF14739E19E}" dt="2025-12-13T09:06:29.087" v="8431"/>
          <ac:spMkLst>
            <pc:docMk/>
            <pc:sldMk cId="1174209103" sldId="877"/>
            <ac:spMk id="2" creationId="{A4E86782-1B06-5DC0-2866-61F2537A9668}"/>
          </ac:spMkLst>
        </pc:spChg>
        <pc:spChg chg="mod">
          <ac:chgData name="塩谷　亮太" userId="e87aede3-86f0-4b73-b6db-fd49959acb0f" providerId="ADAL" clId="{7DFE8739-A743-4F55-AC1C-BBF14739E19E}" dt="2025-12-13T09:09:16.749" v="8843" actId="207"/>
          <ac:spMkLst>
            <pc:docMk/>
            <pc:sldMk cId="1174209103" sldId="877"/>
            <ac:spMk id="3" creationId="{93A3204B-8C92-4494-5D9E-71C2A4DE6700}"/>
          </ac:spMkLst>
        </pc:spChg>
      </pc:sldChg>
      <pc:sldChg chg="modSp add mod">
        <pc:chgData name="塩谷　亮太" userId="e87aede3-86f0-4b73-b6db-fd49959acb0f" providerId="ADAL" clId="{7DFE8739-A743-4F55-AC1C-BBF14739E19E}" dt="2025-12-13T09:10:53.994" v="8992" actId="207"/>
        <pc:sldMkLst>
          <pc:docMk/>
          <pc:sldMk cId="442296939" sldId="878"/>
        </pc:sldMkLst>
        <pc:spChg chg="mod">
          <ac:chgData name="塩谷　亮太" userId="e87aede3-86f0-4b73-b6db-fd49959acb0f" providerId="ADAL" clId="{7DFE8739-A743-4F55-AC1C-BBF14739E19E}" dt="2025-12-13T09:10:53.994" v="8992" actId="207"/>
          <ac:spMkLst>
            <pc:docMk/>
            <pc:sldMk cId="442296939" sldId="878"/>
            <ac:spMk id="3" creationId="{1721ABD5-2279-7EF6-EA26-C47A91A5AA7E}"/>
          </ac:spMkLst>
        </pc:spChg>
      </pc:sldChg>
      <pc:sldChg chg="modSp new mod">
        <pc:chgData name="塩谷　亮太" userId="e87aede3-86f0-4b73-b6db-fd49959acb0f" providerId="ADAL" clId="{7DFE8739-A743-4F55-AC1C-BBF14739E19E}" dt="2025-12-13T09:14:01.796" v="9280" actId="6549"/>
        <pc:sldMkLst>
          <pc:docMk/>
          <pc:sldMk cId="408329839" sldId="879"/>
        </pc:sldMkLst>
        <pc:spChg chg="mod">
          <ac:chgData name="塩谷　亮太" userId="e87aede3-86f0-4b73-b6db-fd49959acb0f" providerId="ADAL" clId="{7DFE8739-A743-4F55-AC1C-BBF14739E19E}" dt="2025-12-13T09:13:47.616" v="9264"/>
          <ac:spMkLst>
            <pc:docMk/>
            <pc:sldMk cId="408329839" sldId="879"/>
            <ac:spMk id="2" creationId="{323DA075-BD6D-C088-B8BE-087A0846AF3A}"/>
          </ac:spMkLst>
        </pc:spChg>
        <pc:spChg chg="mod">
          <ac:chgData name="塩谷　亮太" userId="e87aede3-86f0-4b73-b6db-fd49959acb0f" providerId="ADAL" clId="{7DFE8739-A743-4F55-AC1C-BBF14739E19E}" dt="2025-12-13T09:14:01.796" v="9280" actId="6549"/>
          <ac:spMkLst>
            <pc:docMk/>
            <pc:sldMk cId="408329839" sldId="879"/>
            <ac:spMk id="3" creationId="{F47440DC-DDC4-E916-B1A2-B9014FEAE4A5}"/>
          </ac:spMkLst>
        </pc:spChg>
      </pc:sldChg>
      <pc:sldChg chg="addSp modSp new mod">
        <pc:chgData name="塩谷　亮太" userId="e87aede3-86f0-4b73-b6db-fd49959acb0f" providerId="ADAL" clId="{7DFE8739-A743-4F55-AC1C-BBF14739E19E}" dt="2025-12-13T09:21:35.497" v="9578" actId="20577"/>
        <pc:sldMkLst>
          <pc:docMk/>
          <pc:sldMk cId="2167449682" sldId="880"/>
        </pc:sldMkLst>
        <pc:spChg chg="mod">
          <ac:chgData name="塩谷　亮太" userId="e87aede3-86f0-4b73-b6db-fd49959acb0f" providerId="ADAL" clId="{7DFE8739-A743-4F55-AC1C-BBF14739E19E}" dt="2025-12-13T09:15:34.104" v="9383" actId="20577"/>
          <ac:spMkLst>
            <pc:docMk/>
            <pc:sldMk cId="2167449682" sldId="880"/>
            <ac:spMk id="2" creationId="{AE3ED7D4-6054-BFBF-2D26-F2DB42E6B6B1}"/>
          </ac:spMkLst>
        </pc:spChg>
        <pc:spChg chg="mod">
          <ac:chgData name="塩谷　亮太" userId="e87aede3-86f0-4b73-b6db-fd49959acb0f" providerId="ADAL" clId="{7DFE8739-A743-4F55-AC1C-BBF14739E19E}" dt="2025-12-13T09:21:35.497" v="9578" actId="20577"/>
          <ac:spMkLst>
            <pc:docMk/>
            <pc:sldMk cId="2167449682" sldId="880"/>
            <ac:spMk id="3" creationId="{1CBF87CD-2983-7A3F-7430-D4A22A795917}"/>
          </ac:spMkLst>
        </pc:spChg>
        <pc:picChg chg="add mod">
          <ac:chgData name="塩谷　亮太" userId="e87aede3-86f0-4b73-b6db-fd49959acb0f" providerId="ADAL" clId="{7DFE8739-A743-4F55-AC1C-BBF14739E19E}" dt="2025-12-13T09:16:36.140" v="9390" actId="14100"/>
          <ac:picMkLst>
            <pc:docMk/>
            <pc:sldMk cId="2167449682" sldId="880"/>
            <ac:picMk id="5" creationId="{F8FA49AE-60A5-4638-CCD0-7D8F55CCC63C}"/>
          </ac:picMkLst>
        </pc:picChg>
      </pc:sldChg>
      <pc:sldChg chg="addSp modSp new mod">
        <pc:chgData name="塩谷　亮太" userId="e87aede3-86f0-4b73-b6db-fd49959acb0f" providerId="ADAL" clId="{7DFE8739-A743-4F55-AC1C-BBF14739E19E}" dt="2025-12-13T09:34:35.284" v="10657" actId="21"/>
        <pc:sldMkLst>
          <pc:docMk/>
          <pc:sldMk cId="1554877749" sldId="881"/>
        </pc:sldMkLst>
        <pc:spChg chg="mod">
          <ac:chgData name="塩谷　亮太" userId="e87aede3-86f0-4b73-b6db-fd49959acb0f" providerId="ADAL" clId="{7DFE8739-A743-4F55-AC1C-BBF14739E19E}" dt="2025-12-13T09:17:48.750" v="9439"/>
          <ac:spMkLst>
            <pc:docMk/>
            <pc:sldMk cId="1554877749" sldId="881"/>
            <ac:spMk id="2" creationId="{796B3C7D-F624-C0CC-75CE-2D59CA4911C1}"/>
          </ac:spMkLst>
        </pc:spChg>
        <pc:spChg chg="mod">
          <ac:chgData name="塩谷　亮太" userId="e87aede3-86f0-4b73-b6db-fd49959acb0f" providerId="ADAL" clId="{7DFE8739-A743-4F55-AC1C-BBF14739E19E}" dt="2025-12-13T09:34:35.284" v="10657" actId="21"/>
          <ac:spMkLst>
            <pc:docMk/>
            <pc:sldMk cId="1554877749" sldId="881"/>
            <ac:spMk id="3" creationId="{97D46E24-D55F-08D9-0659-970C8CCC93B3}"/>
          </ac:spMkLst>
        </pc:spChg>
        <pc:picChg chg="add mod">
          <ac:chgData name="塩谷　亮太" userId="e87aede3-86f0-4b73-b6db-fd49959acb0f" providerId="ADAL" clId="{7DFE8739-A743-4F55-AC1C-BBF14739E19E}" dt="2025-12-13T09:17:28.010" v="9417" actId="14100"/>
          <ac:picMkLst>
            <pc:docMk/>
            <pc:sldMk cId="1554877749" sldId="881"/>
            <ac:picMk id="5" creationId="{D2C96540-F6DA-2492-16ED-581A165500CC}"/>
          </ac:picMkLst>
        </pc:picChg>
      </pc:sldChg>
      <pc:sldChg chg="addSp modSp new mod">
        <pc:chgData name="塩谷　亮太" userId="e87aede3-86f0-4b73-b6db-fd49959acb0f" providerId="ADAL" clId="{7DFE8739-A743-4F55-AC1C-BBF14739E19E}" dt="2025-12-13T09:31:46.099" v="10638"/>
        <pc:sldMkLst>
          <pc:docMk/>
          <pc:sldMk cId="1097808811" sldId="882"/>
        </pc:sldMkLst>
        <pc:spChg chg="mod">
          <ac:chgData name="塩谷　亮太" userId="e87aede3-86f0-4b73-b6db-fd49959acb0f" providerId="ADAL" clId="{7DFE8739-A743-4F55-AC1C-BBF14739E19E}" dt="2025-12-13T09:27:53.936" v="10071"/>
          <ac:spMkLst>
            <pc:docMk/>
            <pc:sldMk cId="1097808811" sldId="882"/>
            <ac:spMk id="2" creationId="{BCAFDA39-216A-88B2-7F0E-919FB299D0B9}"/>
          </ac:spMkLst>
        </pc:spChg>
        <pc:spChg chg="mod">
          <ac:chgData name="塩谷　亮太" userId="e87aede3-86f0-4b73-b6db-fd49959acb0f" providerId="ADAL" clId="{7DFE8739-A743-4F55-AC1C-BBF14739E19E}" dt="2025-12-13T09:31:46.099" v="10638"/>
          <ac:spMkLst>
            <pc:docMk/>
            <pc:sldMk cId="1097808811" sldId="882"/>
            <ac:spMk id="3" creationId="{DDB31981-E113-C38A-488C-7881EC2F3261}"/>
          </ac:spMkLst>
        </pc:spChg>
        <pc:picChg chg="add mod">
          <ac:chgData name="塩谷　亮太" userId="e87aede3-86f0-4b73-b6db-fd49959acb0f" providerId="ADAL" clId="{7DFE8739-A743-4F55-AC1C-BBF14739E19E}" dt="2025-12-13T09:27:12.819" v="9951" actId="1076"/>
          <ac:picMkLst>
            <pc:docMk/>
            <pc:sldMk cId="1097808811" sldId="882"/>
            <ac:picMk id="5" creationId="{BDDC3EAB-E7F0-1098-F08A-30B4E2B19345}"/>
          </ac:picMkLst>
        </pc:picChg>
      </pc:sldChg>
      <pc:sldChg chg="addSp delSp modSp new mod">
        <pc:chgData name="塩谷　亮太" userId="e87aede3-86f0-4b73-b6db-fd49959acb0f" providerId="ADAL" clId="{7DFE8739-A743-4F55-AC1C-BBF14739E19E}" dt="2025-12-13T09:33:44.207" v="10648" actId="14100"/>
        <pc:sldMkLst>
          <pc:docMk/>
          <pc:sldMk cId="1488368779" sldId="883"/>
        </pc:sldMkLst>
        <pc:spChg chg="mod">
          <ac:chgData name="塩谷　亮太" userId="e87aede3-86f0-4b73-b6db-fd49959acb0f" providerId="ADAL" clId="{7DFE8739-A743-4F55-AC1C-BBF14739E19E}" dt="2025-12-13T09:28:26.375" v="10095"/>
          <ac:spMkLst>
            <pc:docMk/>
            <pc:sldMk cId="1488368779" sldId="883"/>
            <ac:spMk id="2" creationId="{892150B3-E746-6140-2DCF-45A0DE691988}"/>
          </ac:spMkLst>
        </pc:spChg>
        <pc:spChg chg="mod">
          <ac:chgData name="塩谷　亮太" userId="e87aede3-86f0-4b73-b6db-fd49959acb0f" providerId="ADAL" clId="{7DFE8739-A743-4F55-AC1C-BBF14739E19E}" dt="2025-12-13T09:33:44.207" v="10648" actId="14100"/>
          <ac:spMkLst>
            <pc:docMk/>
            <pc:sldMk cId="1488368779" sldId="883"/>
            <ac:spMk id="3" creationId="{DFEF37EC-8685-051F-89E1-BFED50966E5C}"/>
          </ac:spMkLst>
        </pc:spChg>
        <pc:picChg chg="add del mod">
          <ac:chgData name="塩谷　亮太" userId="e87aede3-86f0-4b73-b6db-fd49959acb0f" providerId="ADAL" clId="{7DFE8739-A743-4F55-AC1C-BBF14739E19E}" dt="2025-12-13T09:33:09.840" v="10643" actId="478"/>
          <ac:picMkLst>
            <pc:docMk/>
            <pc:sldMk cId="1488368779" sldId="883"/>
            <ac:picMk id="5" creationId="{92914E2E-0DB7-1A50-EA0C-0CF089A3A2BA}"/>
          </ac:picMkLst>
        </pc:picChg>
        <pc:picChg chg="add mod">
          <ac:chgData name="塩谷　亮太" userId="e87aede3-86f0-4b73-b6db-fd49959acb0f" providerId="ADAL" clId="{7DFE8739-A743-4F55-AC1C-BBF14739E19E}" dt="2025-12-13T09:33:36.111" v="10647" actId="14100"/>
          <ac:picMkLst>
            <pc:docMk/>
            <pc:sldMk cId="1488368779" sldId="883"/>
            <ac:picMk id="7" creationId="{2A2F4B18-B184-3639-1741-9BEA75AFA3F0}"/>
          </ac:picMkLst>
        </pc:picChg>
      </pc:sldChg>
      <pc:sldChg chg="modSp new mod">
        <pc:chgData name="塩谷　亮太" userId="e87aede3-86f0-4b73-b6db-fd49959acb0f" providerId="ADAL" clId="{7DFE8739-A743-4F55-AC1C-BBF14739E19E}" dt="2025-12-13T09:36:52.985" v="10928"/>
        <pc:sldMkLst>
          <pc:docMk/>
          <pc:sldMk cId="3116046676" sldId="884"/>
        </pc:sldMkLst>
        <pc:spChg chg="mod">
          <ac:chgData name="塩谷　亮太" userId="e87aede3-86f0-4b73-b6db-fd49959acb0f" providerId="ADAL" clId="{7DFE8739-A743-4F55-AC1C-BBF14739E19E}" dt="2025-12-13T09:36:52.985" v="10928"/>
          <ac:spMkLst>
            <pc:docMk/>
            <pc:sldMk cId="3116046676" sldId="884"/>
            <ac:spMk id="2" creationId="{E175DC5A-404C-DC84-AA00-B84CDFBB8B0A}"/>
          </ac:spMkLst>
        </pc:spChg>
        <pc:spChg chg="mod">
          <ac:chgData name="塩谷　亮太" userId="e87aede3-86f0-4b73-b6db-fd49959acb0f" providerId="ADAL" clId="{7DFE8739-A743-4F55-AC1C-BBF14739E19E}" dt="2025-12-13T09:36:39.740" v="10919"/>
          <ac:spMkLst>
            <pc:docMk/>
            <pc:sldMk cId="3116046676" sldId="884"/>
            <ac:spMk id="3" creationId="{638FC66D-0CE3-DBBB-2BA2-35D6929B1623}"/>
          </ac:spMkLst>
        </pc:spChg>
      </pc:sldChg>
      <pc:sldChg chg="modSp add mod">
        <pc:chgData name="塩谷　亮太" userId="e87aede3-86f0-4b73-b6db-fd49959acb0f" providerId="ADAL" clId="{7DFE8739-A743-4F55-AC1C-BBF14739E19E}" dt="2025-12-13T09:38:58.343" v="11010" actId="207"/>
        <pc:sldMkLst>
          <pc:docMk/>
          <pc:sldMk cId="1666438823" sldId="885"/>
        </pc:sldMkLst>
        <pc:spChg chg="mod">
          <ac:chgData name="塩谷　亮太" userId="e87aede3-86f0-4b73-b6db-fd49959acb0f" providerId="ADAL" clId="{7DFE8739-A743-4F55-AC1C-BBF14739E19E}" dt="2025-12-13T09:38:58.343" v="11010" actId="207"/>
          <ac:spMkLst>
            <pc:docMk/>
            <pc:sldMk cId="1666438823" sldId="885"/>
            <ac:spMk id="3" creationId="{39F9DB6F-5B98-6CA8-EFFA-74B5203194A7}"/>
          </ac:spMkLst>
        </pc:spChg>
      </pc:sldChg>
      <pc:sldChg chg="modSp new mod">
        <pc:chgData name="塩谷　亮太" userId="e87aede3-86f0-4b73-b6db-fd49959acb0f" providerId="ADAL" clId="{7DFE8739-A743-4F55-AC1C-BBF14739E19E}" dt="2025-12-13T10:10:57.503" v="13105" actId="6549"/>
        <pc:sldMkLst>
          <pc:docMk/>
          <pc:sldMk cId="1727697755" sldId="886"/>
        </pc:sldMkLst>
        <pc:spChg chg="mod">
          <ac:chgData name="塩谷　亮太" userId="e87aede3-86f0-4b73-b6db-fd49959acb0f" providerId="ADAL" clId="{7DFE8739-A743-4F55-AC1C-BBF14739E19E}" dt="2025-12-13T09:39:16.040" v="11031"/>
          <ac:spMkLst>
            <pc:docMk/>
            <pc:sldMk cId="1727697755" sldId="886"/>
            <ac:spMk id="2" creationId="{26B07F2A-469D-5862-476B-B3B12ED97E5E}"/>
          </ac:spMkLst>
        </pc:spChg>
        <pc:spChg chg="mod">
          <ac:chgData name="塩谷　亮太" userId="e87aede3-86f0-4b73-b6db-fd49959acb0f" providerId="ADAL" clId="{7DFE8739-A743-4F55-AC1C-BBF14739E19E}" dt="2025-12-13T10:10:57.503" v="13105" actId="6549"/>
          <ac:spMkLst>
            <pc:docMk/>
            <pc:sldMk cId="1727697755" sldId="886"/>
            <ac:spMk id="3" creationId="{A80413CF-9E72-910A-583F-551683B57E11}"/>
          </ac:spMkLst>
        </pc:spChg>
      </pc:sldChg>
      <pc:sldChg chg="addSp delSp modSp new mod">
        <pc:chgData name="塩谷　亮太" userId="e87aede3-86f0-4b73-b6db-fd49959acb0f" providerId="ADAL" clId="{7DFE8739-A743-4F55-AC1C-BBF14739E19E}" dt="2025-12-13T10:11:40.971" v="13218" actId="14100"/>
        <pc:sldMkLst>
          <pc:docMk/>
          <pc:sldMk cId="1558907568" sldId="887"/>
        </pc:sldMkLst>
        <pc:spChg chg="mod">
          <ac:chgData name="塩谷　亮太" userId="e87aede3-86f0-4b73-b6db-fd49959acb0f" providerId="ADAL" clId="{7DFE8739-A743-4F55-AC1C-BBF14739E19E}" dt="2025-12-13T09:43:57.153" v="11307"/>
          <ac:spMkLst>
            <pc:docMk/>
            <pc:sldMk cId="1558907568" sldId="887"/>
            <ac:spMk id="2" creationId="{DAE8B75D-4636-D3E7-9D24-E8315200E2E6}"/>
          </ac:spMkLst>
        </pc:spChg>
        <pc:spChg chg="mod">
          <ac:chgData name="塩谷　亮太" userId="e87aede3-86f0-4b73-b6db-fd49959acb0f" providerId="ADAL" clId="{7DFE8739-A743-4F55-AC1C-BBF14739E19E}" dt="2025-12-13T10:11:40.971" v="13218" actId="14100"/>
          <ac:spMkLst>
            <pc:docMk/>
            <pc:sldMk cId="1558907568" sldId="887"/>
            <ac:spMk id="3" creationId="{175ECB6E-1ACE-C521-9FC6-37AFE4D7E33C}"/>
          </ac:spMkLst>
        </pc:spChg>
        <pc:picChg chg="add mod">
          <ac:chgData name="塩谷　亮太" userId="e87aede3-86f0-4b73-b6db-fd49959acb0f" providerId="ADAL" clId="{7DFE8739-A743-4F55-AC1C-BBF14739E19E}" dt="2025-12-13T09:44:03.135" v="11309" actId="1076"/>
          <ac:picMkLst>
            <pc:docMk/>
            <pc:sldMk cId="1558907568" sldId="887"/>
            <ac:picMk id="5" creationId="{70F40505-48A5-6AFC-C4E1-BF860AC9D8AE}"/>
          </ac:picMkLst>
        </pc:picChg>
        <pc:picChg chg="add del">
          <ac:chgData name="塩谷　亮太" userId="e87aede3-86f0-4b73-b6db-fd49959acb0f" providerId="ADAL" clId="{7DFE8739-A743-4F55-AC1C-BBF14739E19E}" dt="2025-12-13T09:43:08.891" v="11270" actId="478"/>
          <ac:picMkLst>
            <pc:docMk/>
            <pc:sldMk cId="1558907568" sldId="887"/>
            <ac:picMk id="1026" creationId="{AA39480A-279F-8034-021F-E28AE04B8C38}"/>
          </ac:picMkLst>
        </pc:picChg>
      </pc:sldChg>
      <pc:sldChg chg="addSp delSp modSp new mod">
        <pc:chgData name="塩谷　亮太" userId="e87aede3-86f0-4b73-b6db-fd49959acb0f" providerId="ADAL" clId="{7DFE8739-A743-4F55-AC1C-BBF14739E19E}" dt="2025-12-13T09:46:16.526" v="11547"/>
        <pc:sldMkLst>
          <pc:docMk/>
          <pc:sldMk cId="1886476789" sldId="888"/>
        </pc:sldMkLst>
        <pc:spChg chg="mod">
          <ac:chgData name="塩谷　亮太" userId="e87aede3-86f0-4b73-b6db-fd49959acb0f" providerId="ADAL" clId="{7DFE8739-A743-4F55-AC1C-BBF14739E19E}" dt="2025-12-13T09:44:47.303" v="11426"/>
          <ac:spMkLst>
            <pc:docMk/>
            <pc:sldMk cId="1886476789" sldId="888"/>
            <ac:spMk id="2" creationId="{5CD5FB6C-FD00-78D6-EB61-A9CFBED1CC7B}"/>
          </ac:spMkLst>
        </pc:spChg>
        <pc:spChg chg="mod">
          <ac:chgData name="塩谷　亮太" userId="e87aede3-86f0-4b73-b6db-fd49959acb0f" providerId="ADAL" clId="{7DFE8739-A743-4F55-AC1C-BBF14739E19E}" dt="2025-12-13T09:46:16.526" v="11547"/>
          <ac:spMkLst>
            <pc:docMk/>
            <pc:sldMk cId="1886476789" sldId="888"/>
            <ac:spMk id="3" creationId="{9ADDC35B-BE38-FD51-D21D-D6FE9396D792}"/>
          </ac:spMkLst>
        </pc:spChg>
        <pc:picChg chg="add del mod">
          <ac:chgData name="塩谷　亮太" userId="e87aede3-86f0-4b73-b6db-fd49959acb0f" providerId="ADAL" clId="{7DFE8739-A743-4F55-AC1C-BBF14739E19E}" dt="2025-12-13T09:45:36.110" v="11431" actId="478"/>
          <ac:picMkLst>
            <pc:docMk/>
            <pc:sldMk cId="1886476789" sldId="888"/>
            <ac:picMk id="5" creationId="{06A74F0F-1247-19FC-284F-EBE435CD643C}"/>
          </ac:picMkLst>
        </pc:picChg>
        <pc:picChg chg="add mod">
          <ac:chgData name="塩谷　亮太" userId="e87aede3-86f0-4b73-b6db-fd49959acb0f" providerId="ADAL" clId="{7DFE8739-A743-4F55-AC1C-BBF14739E19E}" dt="2025-12-13T09:45:52.589" v="11436" actId="1076"/>
          <ac:picMkLst>
            <pc:docMk/>
            <pc:sldMk cId="1886476789" sldId="888"/>
            <ac:picMk id="7" creationId="{1714FBF3-2E13-21D8-F008-6E096E444292}"/>
          </ac:picMkLst>
        </pc:picChg>
      </pc:sldChg>
      <pc:sldChg chg="modSp new mod">
        <pc:chgData name="塩谷　亮太" userId="e87aede3-86f0-4b73-b6db-fd49959acb0f" providerId="ADAL" clId="{7DFE8739-A743-4F55-AC1C-BBF14739E19E}" dt="2025-12-13T10:09:02.989" v="13104" actId="14"/>
        <pc:sldMkLst>
          <pc:docMk/>
          <pc:sldMk cId="72501694" sldId="889"/>
        </pc:sldMkLst>
        <pc:spChg chg="mod">
          <ac:chgData name="塩谷　亮太" userId="e87aede3-86f0-4b73-b6db-fd49959acb0f" providerId="ADAL" clId="{7DFE8739-A743-4F55-AC1C-BBF14739E19E}" dt="2025-12-13T09:46:51.157" v="11582"/>
          <ac:spMkLst>
            <pc:docMk/>
            <pc:sldMk cId="72501694" sldId="889"/>
            <ac:spMk id="2" creationId="{1EAFFBB9-DD9A-FB0E-B87B-E8EB67D41D00}"/>
          </ac:spMkLst>
        </pc:spChg>
        <pc:spChg chg="mod">
          <ac:chgData name="塩谷　亮太" userId="e87aede3-86f0-4b73-b6db-fd49959acb0f" providerId="ADAL" clId="{7DFE8739-A743-4F55-AC1C-BBF14739E19E}" dt="2025-12-13T10:09:02.989" v="13104" actId="14"/>
          <ac:spMkLst>
            <pc:docMk/>
            <pc:sldMk cId="72501694" sldId="889"/>
            <ac:spMk id="3" creationId="{CA275811-46D4-AF1A-D65A-5E68790A8A4F}"/>
          </ac:spMkLst>
        </pc:spChg>
      </pc:sldChg>
      <pc:sldChg chg="addSp delSp modSp new mod">
        <pc:chgData name="塩谷　亮太" userId="e87aede3-86f0-4b73-b6db-fd49959acb0f" providerId="ADAL" clId="{7DFE8739-A743-4F55-AC1C-BBF14739E19E}" dt="2025-12-13T10:13:30.268" v="13270"/>
        <pc:sldMkLst>
          <pc:docMk/>
          <pc:sldMk cId="3643181223" sldId="890"/>
        </pc:sldMkLst>
        <pc:spChg chg="mod">
          <ac:chgData name="塩谷　亮太" userId="e87aede3-86f0-4b73-b6db-fd49959acb0f" providerId="ADAL" clId="{7DFE8739-A743-4F55-AC1C-BBF14739E19E}" dt="2025-12-13T10:13:30.268" v="13270"/>
          <ac:spMkLst>
            <pc:docMk/>
            <pc:sldMk cId="3643181223" sldId="890"/>
            <ac:spMk id="2" creationId="{FBB763F5-ED13-856B-210C-2C37BCFACAD0}"/>
          </ac:spMkLst>
        </pc:spChg>
        <pc:spChg chg="mod">
          <ac:chgData name="塩谷　亮太" userId="e87aede3-86f0-4b73-b6db-fd49959acb0f" providerId="ADAL" clId="{7DFE8739-A743-4F55-AC1C-BBF14739E19E}" dt="2025-12-13T10:12:51.169" v="13232"/>
          <ac:spMkLst>
            <pc:docMk/>
            <pc:sldMk cId="3643181223" sldId="890"/>
            <ac:spMk id="3" creationId="{563EAC33-FE6B-289B-69BB-9DE89E01D444}"/>
          </ac:spMkLst>
        </pc:spChg>
        <pc:spChg chg="add mod">
          <ac:chgData name="塩谷　亮太" userId="e87aede3-86f0-4b73-b6db-fd49959acb0f" providerId="ADAL" clId="{7DFE8739-A743-4F55-AC1C-BBF14739E19E}" dt="2025-12-13T10:02:39.728" v="12715" actId="164"/>
          <ac:spMkLst>
            <pc:docMk/>
            <pc:sldMk cId="3643181223" sldId="890"/>
            <ac:spMk id="6" creationId="{F2EBFF0F-387E-BE8F-24CB-D41D5A19EECF}"/>
          </ac:spMkLst>
        </pc:spChg>
        <pc:spChg chg="add mod">
          <ac:chgData name="塩谷　亮太" userId="e87aede3-86f0-4b73-b6db-fd49959acb0f" providerId="ADAL" clId="{7DFE8739-A743-4F55-AC1C-BBF14739E19E}" dt="2025-12-13T10:02:39.728" v="12715" actId="164"/>
          <ac:spMkLst>
            <pc:docMk/>
            <pc:sldMk cId="3643181223" sldId="890"/>
            <ac:spMk id="7" creationId="{7E4DBFC7-7008-5E1F-0E29-19C1BEBC1BF5}"/>
          </ac:spMkLst>
        </pc:spChg>
        <pc:spChg chg="mod">
          <ac:chgData name="塩谷　亮太" userId="e87aede3-86f0-4b73-b6db-fd49959acb0f" providerId="ADAL" clId="{7DFE8739-A743-4F55-AC1C-BBF14739E19E}" dt="2025-12-13T10:02:40.973" v="12716"/>
          <ac:spMkLst>
            <pc:docMk/>
            <pc:sldMk cId="3643181223" sldId="890"/>
            <ac:spMk id="10" creationId="{0011EE70-35A6-1268-9ED6-C253D3C1B46F}"/>
          </ac:spMkLst>
        </pc:spChg>
        <pc:spChg chg="mod">
          <ac:chgData name="塩谷　亮太" userId="e87aede3-86f0-4b73-b6db-fd49959acb0f" providerId="ADAL" clId="{7DFE8739-A743-4F55-AC1C-BBF14739E19E}" dt="2025-12-13T10:03:08.075" v="12738"/>
          <ac:spMkLst>
            <pc:docMk/>
            <pc:sldMk cId="3643181223" sldId="890"/>
            <ac:spMk id="11" creationId="{71B6EDEA-75BB-B087-768D-A81CA86F66A9}"/>
          </ac:spMkLst>
        </pc:spChg>
        <pc:spChg chg="mod">
          <ac:chgData name="塩谷　亮太" userId="e87aede3-86f0-4b73-b6db-fd49959acb0f" providerId="ADAL" clId="{7DFE8739-A743-4F55-AC1C-BBF14739E19E}" dt="2025-12-13T10:02:43.798" v="12718"/>
          <ac:spMkLst>
            <pc:docMk/>
            <pc:sldMk cId="3643181223" sldId="890"/>
            <ac:spMk id="13" creationId="{F1A82832-D159-5EDC-DCEE-D9B35C6C0CEC}"/>
          </ac:spMkLst>
        </pc:spChg>
        <pc:spChg chg="mod">
          <ac:chgData name="塩谷　亮太" userId="e87aede3-86f0-4b73-b6db-fd49959acb0f" providerId="ADAL" clId="{7DFE8739-A743-4F55-AC1C-BBF14739E19E}" dt="2025-12-13T10:03:10.653" v="12742"/>
          <ac:spMkLst>
            <pc:docMk/>
            <pc:sldMk cId="3643181223" sldId="890"/>
            <ac:spMk id="14" creationId="{34E05F8B-2E45-32E7-BC0D-8B75307988C4}"/>
          </ac:spMkLst>
        </pc:spChg>
        <pc:spChg chg="mod">
          <ac:chgData name="塩谷　亮太" userId="e87aede3-86f0-4b73-b6db-fd49959acb0f" providerId="ADAL" clId="{7DFE8739-A743-4F55-AC1C-BBF14739E19E}" dt="2025-12-13T10:02:46.037" v="12720"/>
          <ac:spMkLst>
            <pc:docMk/>
            <pc:sldMk cId="3643181223" sldId="890"/>
            <ac:spMk id="16" creationId="{436822FA-4132-2D4C-0063-11DA9A40A3F7}"/>
          </ac:spMkLst>
        </pc:spChg>
        <pc:spChg chg="mod">
          <ac:chgData name="塩谷　亮太" userId="e87aede3-86f0-4b73-b6db-fd49959acb0f" providerId="ADAL" clId="{7DFE8739-A743-4F55-AC1C-BBF14739E19E}" dt="2025-12-13T10:03:12.728" v="12745"/>
          <ac:spMkLst>
            <pc:docMk/>
            <pc:sldMk cId="3643181223" sldId="890"/>
            <ac:spMk id="17" creationId="{27023499-E74F-E6EE-9D76-2EEA115FC8A9}"/>
          </ac:spMkLst>
        </pc:spChg>
        <pc:spChg chg="mod">
          <ac:chgData name="塩谷　亮太" userId="e87aede3-86f0-4b73-b6db-fd49959acb0f" providerId="ADAL" clId="{7DFE8739-A743-4F55-AC1C-BBF14739E19E}" dt="2025-12-13T10:02:48.341" v="12722"/>
          <ac:spMkLst>
            <pc:docMk/>
            <pc:sldMk cId="3643181223" sldId="890"/>
            <ac:spMk id="19" creationId="{2CFFFCA1-D0C6-3D8A-9923-D7FEAC998F33}"/>
          </ac:spMkLst>
        </pc:spChg>
        <pc:spChg chg="mod">
          <ac:chgData name="塩谷　亮太" userId="e87aede3-86f0-4b73-b6db-fd49959acb0f" providerId="ADAL" clId="{7DFE8739-A743-4F55-AC1C-BBF14739E19E}" dt="2025-12-13T10:03:14.731" v="12748"/>
          <ac:spMkLst>
            <pc:docMk/>
            <pc:sldMk cId="3643181223" sldId="890"/>
            <ac:spMk id="20" creationId="{675A7C46-A02D-61DA-9FE9-B3A8711525D7}"/>
          </ac:spMkLst>
        </pc:spChg>
        <pc:spChg chg="mod">
          <ac:chgData name="塩谷　亮太" userId="e87aede3-86f0-4b73-b6db-fd49959acb0f" providerId="ADAL" clId="{7DFE8739-A743-4F55-AC1C-BBF14739E19E}" dt="2025-12-13T10:02:53.237" v="12725"/>
          <ac:spMkLst>
            <pc:docMk/>
            <pc:sldMk cId="3643181223" sldId="890"/>
            <ac:spMk id="22" creationId="{8E906EBB-3587-861A-17B3-501E50370046}"/>
          </ac:spMkLst>
        </pc:spChg>
        <pc:spChg chg="mod">
          <ac:chgData name="塩谷　亮太" userId="e87aede3-86f0-4b73-b6db-fd49959acb0f" providerId="ADAL" clId="{7DFE8739-A743-4F55-AC1C-BBF14739E19E}" dt="2025-12-13T10:02:53.237" v="12725"/>
          <ac:spMkLst>
            <pc:docMk/>
            <pc:sldMk cId="3643181223" sldId="890"/>
            <ac:spMk id="23" creationId="{4E38E8B2-C08C-0A46-C029-98763A86AA61}"/>
          </ac:spMkLst>
        </pc:spChg>
        <pc:spChg chg="mod">
          <ac:chgData name="塩谷　亮太" userId="e87aede3-86f0-4b73-b6db-fd49959acb0f" providerId="ADAL" clId="{7DFE8739-A743-4F55-AC1C-BBF14739E19E}" dt="2025-12-13T10:02:57.036" v="12727"/>
          <ac:spMkLst>
            <pc:docMk/>
            <pc:sldMk cId="3643181223" sldId="890"/>
            <ac:spMk id="25" creationId="{727E92CE-C6F3-4C6A-15DA-DBB4001D04BD}"/>
          </ac:spMkLst>
        </pc:spChg>
        <pc:spChg chg="mod">
          <ac:chgData name="塩谷　亮太" userId="e87aede3-86f0-4b73-b6db-fd49959acb0f" providerId="ADAL" clId="{7DFE8739-A743-4F55-AC1C-BBF14739E19E}" dt="2025-12-13T10:03:16.429" v="12751"/>
          <ac:spMkLst>
            <pc:docMk/>
            <pc:sldMk cId="3643181223" sldId="890"/>
            <ac:spMk id="26" creationId="{48C4A93C-BE03-DF3F-8921-0B28E198F07B}"/>
          </ac:spMkLst>
        </pc:spChg>
        <pc:spChg chg="mod">
          <ac:chgData name="塩谷　亮太" userId="e87aede3-86f0-4b73-b6db-fd49959acb0f" providerId="ADAL" clId="{7DFE8739-A743-4F55-AC1C-BBF14739E19E}" dt="2025-12-13T10:02:59.092" v="12729"/>
          <ac:spMkLst>
            <pc:docMk/>
            <pc:sldMk cId="3643181223" sldId="890"/>
            <ac:spMk id="28" creationId="{48D0B92D-5E16-6440-9A90-612214556066}"/>
          </ac:spMkLst>
        </pc:spChg>
        <pc:spChg chg="mod">
          <ac:chgData name="塩谷　亮太" userId="e87aede3-86f0-4b73-b6db-fd49959acb0f" providerId="ADAL" clId="{7DFE8739-A743-4F55-AC1C-BBF14739E19E}" dt="2025-12-13T10:03:18.562" v="12754"/>
          <ac:spMkLst>
            <pc:docMk/>
            <pc:sldMk cId="3643181223" sldId="890"/>
            <ac:spMk id="29" creationId="{1FC3C9E4-3662-84E4-F581-95F7772E042A}"/>
          </ac:spMkLst>
        </pc:spChg>
        <pc:spChg chg="mod">
          <ac:chgData name="塩谷　亮太" userId="e87aede3-86f0-4b73-b6db-fd49959acb0f" providerId="ADAL" clId="{7DFE8739-A743-4F55-AC1C-BBF14739E19E}" dt="2025-12-13T10:03:01.212" v="12731"/>
          <ac:spMkLst>
            <pc:docMk/>
            <pc:sldMk cId="3643181223" sldId="890"/>
            <ac:spMk id="31" creationId="{F76691BC-9E0F-3F3A-ABB7-FBE56F1E394B}"/>
          </ac:spMkLst>
        </pc:spChg>
        <pc:spChg chg="mod">
          <ac:chgData name="塩谷　亮太" userId="e87aede3-86f0-4b73-b6db-fd49959acb0f" providerId="ADAL" clId="{7DFE8739-A743-4F55-AC1C-BBF14739E19E}" dt="2025-12-13T10:03:20.987" v="12757"/>
          <ac:spMkLst>
            <pc:docMk/>
            <pc:sldMk cId="3643181223" sldId="890"/>
            <ac:spMk id="32" creationId="{3C6D7877-DB28-37A5-9FB7-2974AB2553AC}"/>
          </ac:spMkLst>
        </pc:spChg>
        <pc:spChg chg="mod">
          <ac:chgData name="塩谷　亮太" userId="e87aede3-86f0-4b73-b6db-fd49959acb0f" providerId="ADAL" clId="{7DFE8739-A743-4F55-AC1C-BBF14739E19E}" dt="2025-12-13T10:03:03.389" v="12733"/>
          <ac:spMkLst>
            <pc:docMk/>
            <pc:sldMk cId="3643181223" sldId="890"/>
            <ac:spMk id="34" creationId="{373E0CFB-07AC-7DA7-6909-AA9C8C69CA51}"/>
          </ac:spMkLst>
        </pc:spChg>
        <pc:spChg chg="mod">
          <ac:chgData name="塩谷　亮太" userId="e87aede3-86f0-4b73-b6db-fd49959acb0f" providerId="ADAL" clId="{7DFE8739-A743-4F55-AC1C-BBF14739E19E}" dt="2025-12-13T10:03:23.839" v="12760"/>
          <ac:spMkLst>
            <pc:docMk/>
            <pc:sldMk cId="3643181223" sldId="890"/>
            <ac:spMk id="35" creationId="{9595B377-2507-B216-F501-5F30DDAA2BBE}"/>
          </ac:spMkLst>
        </pc:spChg>
        <pc:spChg chg="mod">
          <ac:chgData name="塩谷　亮太" userId="e87aede3-86f0-4b73-b6db-fd49959acb0f" providerId="ADAL" clId="{7DFE8739-A743-4F55-AC1C-BBF14739E19E}" dt="2025-12-13T10:04:05.931" v="12793"/>
          <ac:spMkLst>
            <pc:docMk/>
            <pc:sldMk cId="3643181223" sldId="890"/>
            <ac:spMk id="39" creationId="{7253EE8D-E38A-A815-5F62-4B714CB8A1AC}"/>
          </ac:spMkLst>
        </pc:spChg>
        <pc:spChg chg="mod">
          <ac:chgData name="塩谷　亮太" userId="e87aede3-86f0-4b73-b6db-fd49959acb0f" providerId="ADAL" clId="{7DFE8739-A743-4F55-AC1C-BBF14739E19E}" dt="2025-12-13T10:04:05.931" v="12793"/>
          <ac:spMkLst>
            <pc:docMk/>
            <pc:sldMk cId="3643181223" sldId="890"/>
            <ac:spMk id="40" creationId="{A09C41E7-E616-E6B5-6EEB-25BC0225B6BD}"/>
          </ac:spMkLst>
        </pc:spChg>
        <pc:spChg chg="add mod">
          <ac:chgData name="塩谷　亮太" userId="e87aede3-86f0-4b73-b6db-fd49959acb0f" providerId="ADAL" clId="{7DFE8739-A743-4F55-AC1C-BBF14739E19E}" dt="2025-12-13T10:06:32.056" v="12991" actId="1035"/>
          <ac:spMkLst>
            <pc:docMk/>
            <pc:sldMk cId="3643181223" sldId="890"/>
            <ac:spMk id="43" creationId="{8AF12A9A-890A-218B-BF1B-BC1F9F45E603}"/>
          </ac:spMkLst>
        </pc:spChg>
        <pc:spChg chg="add mod">
          <ac:chgData name="塩谷　亮太" userId="e87aede3-86f0-4b73-b6db-fd49959acb0f" providerId="ADAL" clId="{7DFE8739-A743-4F55-AC1C-BBF14739E19E}" dt="2025-12-13T10:06:32.056" v="12991" actId="1035"/>
          <ac:spMkLst>
            <pc:docMk/>
            <pc:sldMk cId="3643181223" sldId="890"/>
            <ac:spMk id="48" creationId="{C8B303C2-54F5-33BB-C223-0CC76ADE57C7}"/>
          </ac:spMkLst>
        </pc:spChg>
        <pc:grpChg chg="add mod">
          <ac:chgData name="塩谷　亮太" userId="e87aede3-86f0-4b73-b6db-fd49959acb0f" providerId="ADAL" clId="{7DFE8739-A743-4F55-AC1C-BBF14739E19E}" dt="2025-12-13T10:06:32.056" v="12991" actId="1035"/>
          <ac:grpSpMkLst>
            <pc:docMk/>
            <pc:sldMk cId="3643181223" sldId="890"/>
            <ac:grpSpMk id="8" creationId="{61CCCB8F-B508-2279-7EF8-EF0BA7BF323B}"/>
          </ac:grpSpMkLst>
        </pc:grpChg>
        <pc:grpChg chg="add mod">
          <ac:chgData name="塩谷　亮太" userId="e87aede3-86f0-4b73-b6db-fd49959acb0f" providerId="ADAL" clId="{7DFE8739-A743-4F55-AC1C-BBF14739E19E}" dt="2025-12-13T10:06:32.056" v="12991" actId="1035"/>
          <ac:grpSpMkLst>
            <pc:docMk/>
            <pc:sldMk cId="3643181223" sldId="890"/>
            <ac:grpSpMk id="9" creationId="{9C218DEB-9DD0-F175-FEF6-F381477EDB55}"/>
          </ac:grpSpMkLst>
        </pc:grpChg>
        <pc:grpChg chg="add mod">
          <ac:chgData name="塩谷　亮太" userId="e87aede3-86f0-4b73-b6db-fd49959acb0f" providerId="ADAL" clId="{7DFE8739-A743-4F55-AC1C-BBF14739E19E}" dt="2025-12-13T10:02:45.675" v="12719" actId="1076"/>
          <ac:grpSpMkLst>
            <pc:docMk/>
            <pc:sldMk cId="3643181223" sldId="890"/>
            <ac:grpSpMk id="12" creationId="{303A6984-58E5-62F5-4DFE-915B98678E0A}"/>
          </ac:grpSpMkLst>
        </pc:grpChg>
        <pc:grpChg chg="add mod">
          <ac:chgData name="塩谷　亮太" userId="e87aede3-86f0-4b73-b6db-fd49959acb0f" providerId="ADAL" clId="{7DFE8739-A743-4F55-AC1C-BBF14739E19E}" dt="2025-12-13T10:06:32.056" v="12991" actId="1035"/>
          <ac:grpSpMkLst>
            <pc:docMk/>
            <pc:sldMk cId="3643181223" sldId="890"/>
            <ac:grpSpMk id="15" creationId="{429D78EF-E704-E739-6CEF-C98C1F3EA61B}"/>
          </ac:grpSpMkLst>
        </pc:grpChg>
        <pc:grpChg chg="add mod">
          <ac:chgData name="塩谷　亮太" userId="e87aede3-86f0-4b73-b6db-fd49959acb0f" providerId="ADAL" clId="{7DFE8739-A743-4F55-AC1C-BBF14739E19E}" dt="2025-12-13T10:06:32.056" v="12991" actId="1035"/>
          <ac:grpSpMkLst>
            <pc:docMk/>
            <pc:sldMk cId="3643181223" sldId="890"/>
            <ac:grpSpMk id="18" creationId="{865830D9-5828-1C50-F9F4-CFEB6F4F135C}"/>
          </ac:grpSpMkLst>
        </pc:grpChg>
        <pc:grpChg chg="add mod">
          <ac:chgData name="塩谷　亮太" userId="e87aede3-86f0-4b73-b6db-fd49959acb0f" providerId="ADAL" clId="{7DFE8739-A743-4F55-AC1C-BBF14739E19E}" dt="2025-12-13T10:02:53.237" v="12725"/>
          <ac:grpSpMkLst>
            <pc:docMk/>
            <pc:sldMk cId="3643181223" sldId="890"/>
            <ac:grpSpMk id="21" creationId="{CF0B8FDE-B555-8C03-33CD-D78DC8F08935}"/>
          </ac:grpSpMkLst>
        </pc:grpChg>
        <pc:grpChg chg="add mod">
          <ac:chgData name="塩谷　亮太" userId="e87aede3-86f0-4b73-b6db-fd49959acb0f" providerId="ADAL" clId="{7DFE8739-A743-4F55-AC1C-BBF14739E19E}" dt="2025-12-13T10:06:32.056" v="12991" actId="1035"/>
          <ac:grpSpMkLst>
            <pc:docMk/>
            <pc:sldMk cId="3643181223" sldId="890"/>
            <ac:grpSpMk id="24" creationId="{13004502-80A5-505B-6956-3E19DD4A200F}"/>
          </ac:grpSpMkLst>
        </pc:grpChg>
        <pc:grpChg chg="add mod">
          <ac:chgData name="塩谷　亮太" userId="e87aede3-86f0-4b73-b6db-fd49959acb0f" providerId="ADAL" clId="{7DFE8739-A743-4F55-AC1C-BBF14739E19E}" dt="2025-12-13T10:06:32.056" v="12991" actId="1035"/>
          <ac:grpSpMkLst>
            <pc:docMk/>
            <pc:sldMk cId="3643181223" sldId="890"/>
            <ac:grpSpMk id="27" creationId="{25B1C029-CE18-4245-A887-73DF7971764B}"/>
          </ac:grpSpMkLst>
        </pc:grpChg>
        <pc:grpChg chg="add mod">
          <ac:chgData name="塩谷　亮太" userId="e87aede3-86f0-4b73-b6db-fd49959acb0f" providerId="ADAL" clId="{7DFE8739-A743-4F55-AC1C-BBF14739E19E}" dt="2025-12-13T10:03:52.340" v="12782" actId="1035"/>
          <ac:grpSpMkLst>
            <pc:docMk/>
            <pc:sldMk cId="3643181223" sldId="890"/>
            <ac:grpSpMk id="30" creationId="{9EEA0B45-F749-A70C-9FDD-9FE4E0C9D153}"/>
          </ac:grpSpMkLst>
        </pc:grpChg>
        <pc:grpChg chg="add mod">
          <ac:chgData name="塩谷　亮太" userId="e87aede3-86f0-4b73-b6db-fd49959acb0f" providerId="ADAL" clId="{7DFE8739-A743-4F55-AC1C-BBF14739E19E}" dt="2025-12-13T10:06:32.056" v="12991" actId="1035"/>
          <ac:grpSpMkLst>
            <pc:docMk/>
            <pc:sldMk cId="3643181223" sldId="890"/>
            <ac:grpSpMk id="33" creationId="{F6B31300-F511-35CF-17AF-D0B1D84DCF18}"/>
          </ac:grpSpMkLst>
        </pc:grpChg>
        <pc:grpChg chg="add mod">
          <ac:chgData name="塩谷　亮太" userId="e87aede3-86f0-4b73-b6db-fd49959acb0f" providerId="ADAL" clId="{7DFE8739-A743-4F55-AC1C-BBF14739E19E}" dt="2025-12-13T10:04:05.931" v="12793"/>
          <ac:grpSpMkLst>
            <pc:docMk/>
            <pc:sldMk cId="3643181223" sldId="890"/>
            <ac:grpSpMk id="38" creationId="{4ABDDA69-1520-6339-B3A9-119BB8192DAF}"/>
          </ac:grpSpMkLst>
        </pc:grpChg>
        <pc:picChg chg="add mod">
          <ac:chgData name="塩谷　亮太" userId="e87aede3-86f0-4b73-b6db-fd49959acb0f" providerId="ADAL" clId="{7DFE8739-A743-4F55-AC1C-BBF14739E19E}" dt="2025-12-13T10:06:32.056" v="12991" actId="1035"/>
          <ac:picMkLst>
            <pc:docMk/>
            <pc:sldMk cId="3643181223" sldId="890"/>
            <ac:picMk id="5" creationId="{24B62878-6227-3CB5-2ACE-38D5B1CDB2D8}"/>
          </ac:picMkLst>
        </pc:picChg>
        <pc:cxnChg chg="add del">
          <ac:chgData name="塩谷　亮太" userId="e87aede3-86f0-4b73-b6db-fd49959acb0f" providerId="ADAL" clId="{7DFE8739-A743-4F55-AC1C-BBF14739E19E}" dt="2025-12-13T10:04:05.045" v="12792" actId="11529"/>
          <ac:cxnSpMkLst>
            <pc:docMk/>
            <pc:sldMk cId="3643181223" sldId="890"/>
            <ac:cxnSpMk id="37" creationId="{AC7EDA2A-B90A-1F61-C8D9-311B2A586776}"/>
          </ac:cxnSpMkLst>
        </pc:cxnChg>
        <pc:cxnChg chg="add mod">
          <ac:chgData name="塩谷　亮太" userId="e87aede3-86f0-4b73-b6db-fd49959acb0f" providerId="ADAL" clId="{7DFE8739-A743-4F55-AC1C-BBF14739E19E}" dt="2025-12-13T10:05:12.475" v="12865" actId="1076"/>
          <ac:cxnSpMkLst>
            <pc:docMk/>
            <pc:sldMk cId="3643181223" sldId="890"/>
            <ac:cxnSpMk id="42" creationId="{9295F403-FFA2-9CFF-33B5-B887E024271A}"/>
          </ac:cxnSpMkLst>
        </pc:cxnChg>
        <pc:cxnChg chg="add mod">
          <ac:chgData name="塩谷　亮太" userId="e87aede3-86f0-4b73-b6db-fd49959acb0f" providerId="ADAL" clId="{7DFE8739-A743-4F55-AC1C-BBF14739E19E}" dt="2025-12-13T10:04:48.439" v="12835" actId="14100"/>
          <ac:cxnSpMkLst>
            <pc:docMk/>
            <pc:sldMk cId="3643181223" sldId="890"/>
            <ac:cxnSpMk id="45" creationId="{8697B151-615E-1A28-90A7-4E98FF51ECFC}"/>
          </ac:cxnSpMkLst>
        </pc:cxnChg>
      </pc:sldChg>
      <pc:sldChg chg="add del">
        <pc:chgData name="塩谷　亮太" userId="e87aede3-86f0-4b73-b6db-fd49959acb0f" providerId="ADAL" clId="{7DFE8739-A743-4F55-AC1C-BBF14739E19E}" dt="2025-12-13T09:51:42.660" v="12144" actId="47"/>
        <pc:sldMkLst>
          <pc:docMk/>
          <pc:sldMk cId="3228068562" sldId="891"/>
        </pc:sldMkLst>
      </pc:sldChg>
      <pc:sldChg chg="addSp modSp new mod">
        <pc:chgData name="塩谷　亮太" userId="e87aede3-86f0-4b73-b6db-fd49959acb0f" providerId="ADAL" clId="{7DFE8739-A743-4F55-AC1C-BBF14739E19E}" dt="2025-12-13T10:12:10.482" v="13219" actId="6549"/>
        <pc:sldMkLst>
          <pc:docMk/>
          <pc:sldMk cId="3679768800" sldId="892"/>
        </pc:sldMkLst>
        <pc:spChg chg="mod">
          <ac:chgData name="塩谷　亮太" userId="e87aede3-86f0-4b73-b6db-fd49959acb0f" providerId="ADAL" clId="{7DFE8739-A743-4F55-AC1C-BBF14739E19E}" dt="2025-12-13T09:51:24.531" v="12104"/>
          <ac:spMkLst>
            <pc:docMk/>
            <pc:sldMk cId="3679768800" sldId="892"/>
            <ac:spMk id="2" creationId="{F4370EF3-D25E-2895-1664-BB71EC40082A}"/>
          </ac:spMkLst>
        </pc:spChg>
        <pc:spChg chg="mod">
          <ac:chgData name="塩谷　亮太" userId="e87aede3-86f0-4b73-b6db-fd49959acb0f" providerId="ADAL" clId="{7DFE8739-A743-4F55-AC1C-BBF14739E19E}" dt="2025-12-13T10:12:10.482" v="13219" actId="6549"/>
          <ac:spMkLst>
            <pc:docMk/>
            <pc:sldMk cId="3679768800" sldId="892"/>
            <ac:spMk id="3" creationId="{E2D4BC39-19D9-E70F-1BC4-0D63FA4C24E7}"/>
          </ac:spMkLst>
        </pc:spChg>
        <pc:picChg chg="add mod">
          <ac:chgData name="塩谷　亮太" userId="e87aede3-86f0-4b73-b6db-fd49959acb0f" providerId="ADAL" clId="{7DFE8739-A743-4F55-AC1C-BBF14739E19E}" dt="2025-12-13T09:52:40.462" v="12299" actId="1076"/>
          <ac:picMkLst>
            <pc:docMk/>
            <pc:sldMk cId="3679768800" sldId="892"/>
            <ac:picMk id="5" creationId="{11DAB7DC-A968-E760-6897-29EA43D4472F}"/>
          </ac:picMkLst>
        </pc:picChg>
      </pc:sldChg>
      <pc:sldChg chg="addSp delSp modSp new mod">
        <pc:chgData name="塩谷　亮太" userId="e87aede3-86f0-4b73-b6db-fd49959acb0f" providerId="ADAL" clId="{7DFE8739-A743-4F55-AC1C-BBF14739E19E}" dt="2025-12-13T10:12:18.341" v="13224"/>
        <pc:sldMkLst>
          <pc:docMk/>
          <pc:sldMk cId="3732588471" sldId="893"/>
        </pc:sldMkLst>
        <pc:spChg chg="mod">
          <ac:chgData name="塩谷　亮太" userId="e87aede3-86f0-4b73-b6db-fd49959acb0f" providerId="ADAL" clId="{7DFE8739-A743-4F55-AC1C-BBF14739E19E}" dt="2025-12-13T10:12:18.341" v="13224"/>
          <ac:spMkLst>
            <pc:docMk/>
            <pc:sldMk cId="3732588471" sldId="893"/>
            <ac:spMk id="2" creationId="{4DBD58B7-139C-70C1-5BA3-57D22C2CFF5F}"/>
          </ac:spMkLst>
        </pc:spChg>
        <pc:spChg chg="add mod">
          <ac:chgData name="塩谷　亮太" userId="e87aede3-86f0-4b73-b6db-fd49959acb0f" providerId="ADAL" clId="{7DFE8739-A743-4F55-AC1C-BBF14739E19E}" dt="2025-12-13T10:08:17.526" v="13046" actId="20577"/>
          <ac:spMkLst>
            <pc:docMk/>
            <pc:sldMk cId="3732588471" sldId="893"/>
            <ac:spMk id="12" creationId="{10B82306-FD8A-F721-5DF4-94D1D6269587}"/>
          </ac:spMkLst>
        </pc:spChg>
        <pc:spChg chg="add mod">
          <ac:chgData name="塩谷　亮太" userId="e87aede3-86f0-4b73-b6db-fd49959acb0f" providerId="ADAL" clId="{7DFE8739-A743-4F55-AC1C-BBF14739E19E}" dt="2025-12-13T10:00:56.856" v="12509" actId="207"/>
          <ac:spMkLst>
            <pc:docMk/>
            <pc:sldMk cId="3732588471" sldId="893"/>
            <ac:spMk id="13" creationId="{3EE47B92-0E4D-EAD0-EB0B-A3BA82E04352}"/>
          </ac:spMkLst>
        </pc:spChg>
        <pc:spChg chg="add mod">
          <ac:chgData name="塩谷　亮太" userId="e87aede3-86f0-4b73-b6db-fd49959acb0f" providerId="ADAL" clId="{7DFE8739-A743-4F55-AC1C-BBF14739E19E}" dt="2025-12-13T10:00:56.856" v="12509" actId="207"/>
          <ac:spMkLst>
            <pc:docMk/>
            <pc:sldMk cId="3732588471" sldId="893"/>
            <ac:spMk id="14" creationId="{A00A0B67-E3C7-FEB9-43C5-91E8D011C8C9}"/>
          </ac:spMkLst>
        </pc:spChg>
        <pc:spChg chg="add mod">
          <ac:chgData name="塩谷　亮太" userId="e87aede3-86f0-4b73-b6db-fd49959acb0f" providerId="ADAL" clId="{7DFE8739-A743-4F55-AC1C-BBF14739E19E}" dt="2025-12-13T10:00:56.856" v="12509" actId="207"/>
          <ac:spMkLst>
            <pc:docMk/>
            <pc:sldMk cId="3732588471" sldId="893"/>
            <ac:spMk id="15" creationId="{09A665AD-BE47-C0B0-0DF5-E3B749296D97}"/>
          </ac:spMkLst>
        </pc:spChg>
        <pc:spChg chg="add mod">
          <ac:chgData name="塩谷　亮太" userId="e87aede3-86f0-4b73-b6db-fd49959acb0f" providerId="ADAL" clId="{7DFE8739-A743-4F55-AC1C-BBF14739E19E}" dt="2025-12-13T10:00:52.500" v="12508" actId="571"/>
          <ac:spMkLst>
            <pc:docMk/>
            <pc:sldMk cId="3732588471" sldId="893"/>
            <ac:spMk id="16" creationId="{1BDD3E03-A2A2-B23F-5666-10BFB1D87626}"/>
          </ac:spMkLst>
        </pc:spChg>
        <pc:spChg chg="add mod">
          <ac:chgData name="塩谷　亮太" userId="e87aede3-86f0-4b73-b6db-fd49959acb0f" providerId="ADAL" clId="{7DFE8739-A743-4F55-AC1C-BBF14739E19E}" dt="2025-12-13T10:00:52.500" v="12508" actId="571"/>
          <ac:spMkLst>
            <pc:docMk/>
            <pc:sldMk cId="3732588471" sldId="893"/>
            <ac:spMk id="17" creationId="{C29DBE75-94A5-C045-93A4-3C58273635D4}"/>
          </ac:spMkLst>
        </pc:spChg>
        <pc:spChg chg="add mod">
          <ac:chgData name="塩谷　亮太" userId="e87aede3-86f0-4b73-b6db-fd49959acb0f" providerId="ADAL" clId="{7DFE8739-A743-4F55-AC1C-BBF14739E19E}" dt="2025-12-13T10:00:52.500" v="12508" actId="571"/>
          <ac:spMkLst>
            <pc:docMk/>
            <pc:sldMk cId="3732588471" sldId="893"/>
            <ac:spMk id="18" creationId="{C531E920-6C1C-9FF5-037F-071464569C74}"/>
          </ac:spMkLst>
        </pc:spChg>
        <pc:spChg chg="add mod">
          <ac:chgData name="塩谷　亮太" userId="e87aede3-86f0-4b73-b6db-fd49959acb0f" providerId="ADAL" clId="{7DFE8739-A743-4F55-AC1C-BBF14739E19E}" dt="2025-12-13T10:00:52.500" v="12508" actId="571"/>
          <ac:spMkLst>
            <pc:docMk/>
            <pc:sldMk cId="3732588471" sldId="893"/>
            <ac:spMk id="19" creationId="{0ED80261-0D76-FA7E-7A9F-581051F1EB39}"/>
          </ac:spMkLst>
        </pc:spChg>
        <pc:picChg chg="add del mod">
          <ac:chgData name="塩谷　亮太" userId="e87aede3-86f0-4b73-b6db-fd49959acb0f" providerId="ADAL" clId="{7DFE8739-A743-4F55-AC1C-BBF14739E19E}" dt="2025-12-13T09:54:08.242" v="12351" actId="478"/>
          <ac:picMkLst>
            <pc:docMk/>
            <pc:sldMk cId="3732588471" sldId="893"/>
            <ac:picMk id="5" creationId="{C3BB32A0-CC82-8AAE-C365-66C61EECC192}"/>
          </ac:picMkLst>
        </pc:picChg>
        <pc:picChg chg="add mod">
          <ac:chgData name="塩谷　亮太" userId="e87aede3-86f0-4b73-b6db-fd49959acb0f" providerId="ADAL" clId="{7DFE8739-A743-4F55-AC1C-BBF14739E19E}" dt="2025-12-13T09:59:49.939" v="12399" actId="1076"/>
          <ac:picMkLst>
            <pc:docMk/>
            <pc:sldMk cId="3732588471" sldId="893"/>
            <ac:picMk id="7" creationId="{2E26D516-DBDA-E843-4948-ED7127020B17}"/>
          </ac:picMkLst>
        </pc:picChg>
        <pc:picChg chg="add mod">
          <ac:chgData name="塩谷　亮太" userId="e87aede3-86f0-4b73-b6db-fd49959acb0f" providerId="ADAL" clId="{7DFE8739-A743-4F55-AC1C-BBF14739E19E}" dt="2025-12-13T09:58:22.870" v="12357" actId="1076"/>
          <ac:picMkLst>
            <pc:docMk/>
            <pc:sldMk cId="3732588471" sldId="893"/>
            <ac:picMk id="9" creationId="{83C57F86-BE34-DBBC-DE1C-BC786C5FD977}"/>
          </ac:picMkLst>
        </pc:picChg>
        <pc:picChg chg="add mod">
          <ac:chgData name="塩谷　亮太" userId="e87aede3-86f0-4b73-b6db-fd49959acb0f" providerId="ADAL" clId="{7DFE8739-A743-4F55-AC1C-BBF14739E19E}" dt="2025-12-13T09:59:17.576" v="12362" actId="1076"/>
          <ac:picMkLst>
            <pc:docMk/>
            <pc:sldMk cId="3732588471" sldId="893"/>
            <ac:picMk id="11" creationId="{9CA657BD-52F8-F596-4B44-65BB889BC428}"/>
          </ac:picMkLst>
        </pc:picChg>
      </pc:sldChg>
      <pc:sldChg chg="addSp modSp new mod">
        <pc:chgData name="塩谷　亮太" userId="e87aede3-86f0-4b73-b6db-fd49959acb0f" providerId="ADAL" clId="{7DFE8739-A743-4F55-AC1C-BBF14739E19E}" dt="2025-12-13T10:16:58.040" v="13416" actId="1076"/>
        <pc:sldMkLst>
          <pc:docMk/>
          <pc:sldMk cId="3193233503" sldId="894"/>
        </pc:sldMkLst>
        <pc:spChg chg="mod">
          <ac:chgData name="塩谷　亮太" userId="e87aede3-86f0-4b73-b6db-fd49959acb0f" providerId="ADAL" clId="{7DFE8739-A743-4F55-AC1C-BBF14739E19E}" dt="2025-12-13T10:16:15.110" v="13316" actId="1076"/>
          <ac:spMkLst>
            <pc:docMk/>
            <pc:sldMk cId="3193233503" sldId="894"/>
            <ac:spMk id="2" creationId="{1F6126E1-6193-8551-FB1E-CAD62C69D25B}"/>
          </ac:spMkLst>
        </pc:spChg>
        <pc:spChg chg="mod">
          <ac:chgData name="塩谷　亮太" userId="e87aede3-86f0-4b73-b6db-fd49959acb0f" providerId="ADAL" clId="{7DFE8739-A743-4F55-AC1C-BBF14739E19E}" dt="2025-12-13T10:16:58.040" v="13416" actId="1076"/>
          <ac:spMkLst>
            <pc:docMk/>
            <pc:sldMk cId="3193233503" sldId="894"/>
            <ac:spMk id="3" creationId="{13C0A6BB-700B-6C94-EB8D-AF4FBEE0ED10}"/>
          </ac:spMkLst>
        </pc:spChg>
        <pc:picChg chg="add mod">
          <ac:chgData name="塩谷　亮太" userId="e87aede3-86f0-4b73-b6db-fd49959acb0f" providerId="ADAL" clId="{7DFE8739-A743-4F55-AC1C-BBF14739E19E}" dt="2025-12-13T10:15:50.312" v="13275" actId="14100"/>
          <ac:picMkLst>
            <pc:docMk/>
            <pc:sldMk cId="3193233503" sldId="894"/>
            <ac:picMk id="5" creationId="{E1BD4E81-25A9-3F09-8F69-D0D26E99FF63}"/>
          </ac:picMkLst>
        </pc:picChg>
        <pc:picChg chg="add mod">
          <ac:chgData name="塩谷　亮太" userId="e87aede3-86f0-4b73-b6db-fd49959acb0f" providerId="ADAL" clId="{7DFE8739-A743-4F55-AC1C-BBF14739E19E}" dt="2025-12-13T10:15:53.756" v="13277" actId="1076"/>
          <ac:picMkLst>
            <pc:docMk/>
            <pc:sldMk cId="3193233503" sldId="894"/>
            <ac:picMk id="7" creationId="{B2799E0A-869F-BB22-EB5B-31FFAF93B069}"/>
          </ac:picMkLst>
        </pc:picChg>
      </pc:sldChg>
      <pc:sldChg chg="modSp new mod">
        <pc:chgData name="塩谷　亮太" userId="e87aede3-86f0-4b73-b6db-fd49959acb0f" providerId="ADAL" clId="{7DFE8739-A743-4F55-AC1C-BBF14739E19E}" dt="2025-12-13T10:19:21.848" v="13750"/>
        <pc:sldMkLst>
          <pc:docMk/>
          <pc:sldMk cId="2664407024" sldId="895"/>
        </pc:sldMkLst>
        <pc:spChg chg="mod">
          <ac:chgData name="塩谷　亮太" userId="e87aede3-86f0-4b73-b6db-fd49959acb0f" providerId="ADAL" clId="{7DFE8739-A743-4F55-AC1C-BBF14739E19E}" dt="2025-12-13T10:17:53.480" v="13451"/>
          <ac:spMkLst>
            <pc:docMk/>
            <pc:sldMk cId="2664407024" sldId="895"/>
            <ac:spMk id="2" creationId="{8A4B73B4-6DC2-C42C-C539-CCA98CCFE486}"/>
          </ac:spMkLst>
        </pc:spChg>
        <pc:spChg chg="mod">
          <ac:chgData name="塩谷　亮太" userId="e87aede3-86f0-4b73-b6db-fd49959acb0f" providerId="ADAL" clId="{7DFE8739-A743-4F55-AC1C-BBF14739E19E}" dt="2025-12-13T10:19:21.848" v="13750"/>
          <ac:spMkLst>
            <pc:docMk/>
            <pc:sldMk cId="2664407024" sldId="895"/>
            <ac:spMk id="3" creationId="{DEAEF649-58C8-3E26-D37C-AC77996AFE84}"/>
          </ac:spMkLst>
        </pc:spChg>
      </pc:sldChg>
      <pc:sldChg chg="modSp new mod">
        <pc:chgData name="塩谷　亮太" userId="e87aede3-86f0-4b73-b6db-fd49959acb0f" providerId="ADAL" clId="{7DFE8739-A743-4F55-AC1C-BBF14739E19E}" dt="2025-12-13T10:28:20.658" v="14714" actId="20577"/>
        <pc:sldMkLst>
          <pc:docMk/>
          <pc:sldMk cId="2401326516" sldId="896"/>
        </pc:sldMkLst>
        <pc:spChg chg="mod">
          <ac:chgData name="塩谷　亮太" userId="e87aede3-86f0-4b73-b6db-fd49959acb0f" providerId="ADAL" clId="{7DFE8739-A743-4F55-AC1C-BBF14739E19E}" dt="2025-12-13T10:20:19.733" v="13859"/>
          <ac:spMkLst>
            <pc:docMk/>
            <pc:sldMk cId="2401326516" sldId="896"/>
            <ac:spMk id="2" creationId="{E430B93D-ADEE-2AB2-351D-71E2EE8AEC11}"/>
          </ac:spMkLst>
        </pc:spChg>
        <pc:spChg chg="mod">
          <ac:chgData name="塩谷　亮太" userId="e87aede3-86f0-4b73-b6db-fd49959acb0f" providerId="ADAL" clId="{7DFE8739-A743-4F55-AC1C-BBF14739E19E}" dt="2025-12-13T10:28:20.658" v="14714" actId="20577"/>
          <ac:spMkLst>
            <pc:docMk/>
            <pc:sldMk cId="2401326516" sldId="896"/>
            <ac:spMk id="3" creationId="{11C93DF9-3B8B-1E12-2A44-9AA39A056F80}"/>
          </ac:spMkLst>
        </pc:spChg>
      </pc:sldChg>
      <pc:sldChg chg="addSp modSp new mod">
        <pc:chgData name="塩谷　亮太" userId="e87aede3-86f0-4b73-b6db-fd49959acb0f" providerId="ADAL" clId="{7DFE8739-A743-4F55-AC1C-BBF14739E19E}" dt="2025-12-13T10:53:38.838" v="16014"/>
        <pc:sldMkLst>
          <pc:docMk/>
          <pc:sldMk cId="2464046805" sldId="897"/>
        </pc:sldMkLst>
        <pc:spChg chg="mod">
          <ac:chgData name="塩谷　亮太" userId="e87aede3-86f0-4b73-b6db-fd49959acb0f" providerId="ADAL" clId="{7DFE8739-A743-4F55-AC1C-BBF14739E19E}" dt="2025-12-13T10:34:23.937" v="14966"/>
          <ac:spMkLst>
            <pc:docMk/>
            <pc:sldMk cId="2464046805" sldId="897"/>
            <ac:spMk id="2" creationId="{9114B571-78DC-D45D-0028-8E8C8DBFDD94}"/>
          </ac:spMkLst>
        </pc:spChg>
        <pc:spChg chg="mod">
          <ac:chgData name="塩谷　亮太" userId="e87aede3-86f0-4b73-b6db-fd49959acb0f" providerId="ADAL" clId="{7DFE8739-A743-4F55-AC1C-BBF14739E19E}" dt="2025-12-13T10:53:38.838" v="16014"/>
          <ac:spMkLst>
            <pc:docMk/>
            <pc:sldMk cId="2464046805" sldId="897"/>
            <ac:spMk id="3" creationId="{DC3D82AE-C08D-FC44-E40C-7C8EA7F59201}"/>
          </ac:spMkLst>
        </pc:spChg>
        <pc:picChg chg="add mod">
          <ac:chgData name="塩谷　亮太" userId="e87aede3-86f0-4b73-b6db-fd49959acb0f" providerId="ADAL" clId="{7DFE8739-A743-4F55-AC1C-BBF14739E19E}" dt="2025-12-13T10:36:31.677" v="15167" actId="1035"/>
          <ac:picMkLst>
            <pc:docMk/>
            <pc:sldMk cId="2464046805" sldId="897"/>
            <ac:picMk id="5" creationId="{6E792E78-E8C8-A6CF-D84C-A3F258B10D36}"/>
          </ac:picMkLst>
        </pc:picChg>
      </pc:sldChg>
      <pc:sldChg chg="modSp new mod">
        <pc:chgData name="塩谷　亮太" userId="e87aede3-86f0-4b73-b6db-fd49959acb0f" providerId="ADAL" clId="{7DFE8739-A743-4F55-AC1C-BBF14739E19E}" dt="2025-12-13T10:41:45.495" v="15361" actId="6549"/>
        <pc:sldMkLst>
          <pc:docMk/>
          <pc:sldMk cId="2149445326" sldId="898"/>
        </pc:sldMkLst>
        <pc:spChg chg="mod">
          <ac:chgData name="塩谷　亮太" userId="e87aede3-86f0-4b73-b6db-fd49959acb0f" providerId="ADAL" clId="{7DFE8739-A743-4F55-AC1C-BBF14739E19E}" dt="2025-12-13T10:38:38.791" v="15176"/>
          <ac:spMkLst>
            <pc:docMk/>
            <pc:sldMk cId="2149445326" sldId="898"/>
            <ac:spMk id="2" creationId="{22DDB27A-A4C6-D77E-25D6-E343A4EF4E32}"/>
          </ac:spMkLst>
        </pc:spChg>
        <pc:spChg chg="mod">
          <ac:chgData name="塩谷　亮太" userId="e87aede3-86f0-4b73-b6db-fd49959acb0f" providerId="ADAL" clId="{7DFE8739-A743-4F55-AC1C-BBF14739E19E}" dt="2025-12-13T10:41:45.495" v="15361" actId="6549"/>
          <ac:spMkLst>
            <pc:docMk/>
            <pc:sldMk cId="2149445326" sldId="898"/>
            <ac:spMk id="3" creationId="{9E5FE4B1-D9C7-803A-167E-0817ED13876E}"/>
          </ac:spMkLst>
        </pc:spChg>
      </pc:sldChg>
      <pc:sldChg chg="modSp new mod">
        <pc:chgData name="塩谷　亮太" userId="e87aede3-86f0-4b73-b6db-fd49959acb0f" providerId="ADAL" clId="{7DFE8739-A743-4F55-AC1C-BBF14739E19E}" dt="2025-12-13T10:50:11.811" v="15933" actId="20577"/>
        <pc:sldMkLst>
          <pc:docMk/>
          <pc:sldMk cId="2587332322" sldId="899"/>
        </pc:sldMkLst>
        <pc:spChg chg="mod">
          <ac:chgData name="塩谷　亮太" userId="e87aede3-86f0-4b73-b6db-fd49959acb0f" providerId="ADAL" clId="{7DFE8739-A743-4F55-AC1C-BBF14739E19E}" dt="2025-12-13T10:49:22.692" v="15789"/>
          <ac:spMkLst>
            <pc:docMk/>
            <pc:sldMk cId="2587332322" sldId="899"/>
            <ac:spMk id="2" creationId="{BCF46060-8657-3995-B23D-C598851A0612}"/>
          </ac:spMkLst>
        </pc:spChg>
        <pc:spChg chg="mod">
          <ac:chgData name="塩谷　亮太" userId="e87aede3-86f0-4b73-b6db-fd49959acb0f" providerId="ADAL" clId="{7DFE8739-A743-4F55-AC1C-BBF14739E19E}" dt="2025-12-13T10:50:11.811" v="15933" actId="20577"/>
          <ac:spMkLst>
            <pc:docMk/>
            <pc:sldMk cId="2587332322" sldId="899"/>
            <ac:spMk id="3" creationId="{FD441842-1FC6-85FD-8E3F-807CB04FF8BB}"/>
          </ac:spMkLst>
        </pc:spChg>
      </pc:sldChg>
      <pc:sldChg chg="addSp delSp modSp new del mod ord">
        <pc:chgData name="塩谷　亮太" userId="e87aede3-86f0-4b73-b6db-fd49959acb0f" providerId="ADAL" clId="{7DFE8739-A743-4F55-AC1C-BBF14739E19E}" dt="2025-12-13T11:30:40.928" v="17134" actId="47"/>
        <pc:sldMkLst>
          <pc:docMk/>
          <pc:sldMk cId="1215849029" sldId="900"/>
        </pc:sldMkLst>
        <pc:picChg chg="add del mod">
          <ac:chgData name="塩谷　亮太" userId="e87aede3-86f0-4b73-b6db-fd49959acb0f" providerId="ADAL" clId="{7DFE8739-A743-4F55-AC1C-BBF14739E19E}" dt="2025-12-13T11:28:19.923" v="17126" actId="478"/>
          <ac:picMkLst>
            <pc:docMk/>
            <pc:sldMk cId="1215849029" sldId="900"/>
            <ac:picMk id="5" creationId="{BAB40A5E-6B89-C682-695B-32A3C1264093}"/>
          </ac:picMkLst>
        </pc:picChg>
        <pc:picChg chg="add">
          <ac:chgData name="塩谷　亮太" userId="e87aede3-86f0-4b73-b6db-fd49959acb0f" providerId="ADAL" clId="{7DFE8739-A743-4F55-AC1C-BBF14739E19E}" dt="2025-12-13T11:28:20.313" v="17127" actId="22"/>
          <ac:picMkLst>
            <pc:docMk/>
            <pc:sldMk cId="1215849029" sldId="900"/>
            <ac:picMk id="7" creationId="{18270192-219D-A16D-67F6-25C8A8451BCB}"/>
          </ac:picMkLst>
        </pc:picChg>
      </pc:sldChg>
      <pc:sldChg chg="addSp modSp new mod">
        <pc:chgData name="塩谷　亮太" userId="e87aede3-86f0-4b73-b6db-fd49959acb0f" providerId="ADAL" clId="{7DFE8739-A743-4F55-AC1C-BBF14739E19E}" dt="2025-12-13T11:29:16.405" v="17131" actId="1076"/>
        <pc:sldMkLst>
          <pc:docMk/>
          <pc:sldMk cId="3714162783" sldId="901"/>
        </pc:sldMkLst>
        <pc:picChg chg="add mod">
          <ac:chgData name="塩谷　亮太" userId="e87aede3-86f0-4b73-b6db-fd49959acb0f" providerId="ADAL" clId="{7DFE8739-A743-4F55-AC1C-BBF14739E19E}" dt="2025-12-13T11:29:16.405" v="17131" actId="1076"/>
          <ac:picMkLst>
            <pc:docMk/>
            <pc:sldMk cId="3714162783" sldId="901"/>
            <ac:picMk id="5" creationId="{BE8E7482-508B-E4D6-F9B5-DC24ED4C0319}"/>
          </ac:picMkLst>
        </pc:picChg>
      </pc:sldChg>
      <pc:sldChg chg="addSp modSp new mod">
        <pc:chgData name="塩谷　亮太" userId="e87aede3-86f0-4b73-b6db-fd49959acb0f" providerId="ADAL" clId="{7DFE8739-A743-4F55-AC1C-BBF14739E19E}" dt="2025-12-13T11:34:54.600" v="17145"/>
        <pc:sldMkLst>
          <pc:docMk/>
          <pc:sldMk cId="1392742768" sldId="902"/>
        </pc:sldMkLst>
        <pc:spChg chg="mod">
          <ac:chgData name="塩谷　亮太" userId="e87aede3-86f0-4b73-b6db-fd49959acb0f" providerId="ADAL" clId="{7DFE8739-A743-4F55-AC1C-BBF14739E19E}" dt="2025-12-13T11:34:54.600" v="17145"/>
          <ac:spMkLst>
            <pc:docMk/>
            <pc:sldMk cId="1392742768" sldId="902"/>
            <ac:spMk id="2" creationId="{E2DD0EBD-FC68-CB38-D688-8B5823BA2C42}"/>
          </ac:spMkLst>
        </pc:spChg>
        <pc:picChg chg="add mod">
          <ac:chgData name="塩谷　亮太" userId="e87aede3-86f0-4b73-b6db-fd49959acb0f" providerId="ADAL" clId="{7DFE8739-A743-4F55-AC1C-BBF14739E19E}" dt="2025-12-13T11:34:41.822" v="17138" actId="1076"/>
          <ac:picMkLst>
            <pc:docMk/>
            <pc:sldMk cId="1392742768" sldId="902"/>
            <ac:picMk id="5" creationId="{93049776-A788-24F9-6736-566112783F14}"/>
          </ac:picMkLst>
        </pc:picChg>
      </pc:sldChg>
      <pc:sldMasterChg chg="modSldLayout">
        <pc:chgData name="塩谷　亮太" userId="e87aede3-86f0-4b73-b6db-fd49959acb0f" providerId="ADAL" clId="{7DFE8739-A743-4F55-AC1C-BBF14739E19E}" dt="2025-12-13T05:37:26.367" v="5136" actId="14100"/>
        <pc:sldMasterMkLst>
          <pc:docMk/>
          <pc:sldMasterMk cId="1356155920" sldId="2147483669"/>
        </pc:sldMasterMkLst>
        <pc:sldLayoutChg chg="modSp mod">
          <pc:chgData name="塩谷　亮太" userId="e87aede3-86f0-4b73-b6db-fd49959acb0f" providerId="ADAL" clId="{7DFE8739-A743-4F55-AC1C-BBF14739E19E}" dt="2025-12-13T05:37:26.367" v="5136" actId="14100"/>
          <pc:sldLayoutMkLst>
            <pc:docMk/>
            <pc:sldMasterMk cId="1356155920" sldId="2147483669"/>
            <pc:sldLayoutMk cId="1634993877" sldId="2147483671"/>
          </pc:sldLayoutMkLst>
          <pc:spChg chg="mod">
            <ac:chgData name="塩谷　亮太" userId="e87aede3-86f0-4b73-b6db-fd49959acb0f" providerId="ADAL" clId="{7DFE8739-A743-4F55-AC1C-BBF14739E19E}" dt="2025-12-13T05:37:22.081" v="5135" actId="14100"/>
            <ac:spMkLst>
              <pc:docMk/>
              <pc:sldMasterMk cId="1356155920" sldId="2147483669"/>
              <pc:sldLayoutMk cId="1634993877" sldId="2147483671"/>
              <ac:spMk id="5" creationId="{00000000-0000-0000-0000-000000000000}"/>
            </ac:spMkLst>
          </pc:spChg>
          <pc:spChg chg="mod">
            <ac:chgData name="塩谷　亮太" userId="e87aede3-86f0-4b73-b6db-fd49959acb0f" providerId="ADAL" clId="{7DFE8739-A743-4F55-AC1C-BBF14739E19E}" dt="2025-12-13T05:37:26.367" v="5136" actId="14100"/>
            <ac:spMkLst>
              <pc:docMk/>
              <pc:sldMasterMk cId="1356155920" sldId="2147483669"/>
              <pc:sldLayoutMk cId="1634993877" sldId="2147483671"/>
              <ac:spMk id="12" creationId="{00000000-0000-0000-0000-000000000000}"/>
            </ac:spMkLst>
          </pc:spChg>
        </pc:sldLayoutChg>
        <pc:sldLayoutChg chg="modSp mod">
          <pc:chgData name="塩谷　亮太" userId="e87aede3-86f0-4b73-b6db-fd49959acb0f" providerId="ADAL" clId="{7DFE8739-A743-4F55-AC1C-BBF14739E19E}" dt="2025-12-13T05:37:21.145" v="5134" actId="14100"/>
          <pc:sldLayoutMkLst>
            <pc:docMk/>
            <pc:sldMasterMk cId="1356155920" sldId="2147483669"/>
            <pc:sldLayoutMk cId="1404259717" sldId="2147483672"/>
          </pc:sldLayoutMkLst>
          <pc:spChg chg="mod">
            <ac:chgData name="塩谷　亮太" userId="e87aede3-86f0-4b73-b6db-fd49959acb0f" providerId="ADAL" clId="{7DFE8739-A743-4F55-AC1C-BBF14739E19E}" dt="2025-12-13T05:37:21.145" v="5134" actId="14100"/>
            <ac:spMkLst>
              <pc:docMk/>
              <pc:sldMasterMk cId="1356155920" sldId="2147483669"/>
              <pc:sldLayoutMk cId="1404259717" sldId="2147483672"/>
              <ac:spMk id="5"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BE53D4-1A7B-4FFE-8A95-4265B045F058}" type="datetimeFigureOut">
              <a:rPr kumimoji="1" lang="ja-JP" altLang="en-US" smtClean="0"/>
              <a:t>2025/12/18</a:t>
            </a:fld>
            <a:endParaRPr kumimoji="1" lang="ja-JP" altLang="en-US"/>
          </a:p>
        </p:txBody>
      </p:sp>
      <p:sp>
        <p:nvSpPr>
          <p:cNvPr id="4" name="スライド イメージ プレースホルダー 3"/>
          <p:cNvSpPr>
            <a:spLocks noGrp="1" noRot="1" noChangeAspect="1"/>
          </p:cNvSpPr>
          <p:nvPr>
            <p:ph type="sldImg" idx="2"/>
          </p:nvPr>
        </p:nvSpPr>
        <p:spPr>
          <a:xfrm>
            <a:off x="-50800" y="161925"/>
            <a:ext cx="6959600" cy="39147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A5F4D4-1F28-49A5-8AEE-E46B08553EC4}" type="slidenum">
              <a:rPr kumimoji="1" lang="ja-JP" altLang="en-US" smtClean="0"/>
              <a:t>‹#›</a:t>
            </a:fld>
            <a:endParaRPr kumimoji="1" lang="ja-JP" altLang="en-US"/>
          </a:p>
        </p:txBody>
      </p:sp>
    </p:spTree>
    <p:extLst>
      <p:ext uri="{BB962C8B-B14F-4D97-AF65-F5344CB8AC3E}">
        <p14:creationId xmlns:p14="http://schemas.microsoft.com/office/powerpoint/2010/main" val="169212330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50800" y="161925"/>
            <a:ext cx="6959600" cy="3914775"/>
          </a:xfrm>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1</a:t>
            </a:fld>
            <a:endParaRPr kumimoji="1" lang="ja-JP" altLang="en-US"/>
          </a:p>
        </p:txBody>
      </p:sp>
    </p:spTree>
    <p:extLst>
      <p:ext uri="{BB962C8B-B14F-4D97-AF65-F5344CB8AC3E}">
        <p14:creationId xmlns:p14="http://schemas.microsoft.com/office/powerpoint/2010/main" val="3548328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1" name="正方形/長方形 20"/>
          <p:cNvSpPr/>
          <p:nvPr/>
        </p:nvSpPr>
        <p:spPr bwMode="auto">
          <a:xfrm>
            <a:off x="0" y="0"/>
            <a:ext cx="12192000" cy="6858000"/>
          </a:xfrm>
          <a:prstGeom prst="rect">
            <a:avLst/>
          </a:prstGeom>
          <a:solidFill>
            <a:schemeClr val="accent4"/>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800" b="1" dirty="0">
              <a:solidFill>
                <a:schemeClr val="bg1"/>
              </a:solidFill>
            </a:endParaRPr>
          </a:p>
        </p:txBody>
      </p:sp>
      <p:sp>
        <p:nvSpPr>
          <p:cNvPr id="7170" name="Rectangle 2"/>
          <p:cNvSpPr>
            <a:spLocks noGrp="1" noChangeArrowheads="1"/>
          </p:cNvSpPr>
          <p:nvPr>
            <p:ph type="ctrTitle"/>
          </p:nvPr>
        </p:nvSpPr>
        <p:spPr>
          <a:xfrm>
            <a:off x="965943" y="728968"/>
            <a:ext cx="10560117" cy="2340026"/>
          </a:xfrm>
          <a:prstGeom prst="rect">
            <a:avLst/>
          </a:prstGeom>
        </p:spPr>
        <p:txBody>
          <a:bodyPr anchor="ctr"/>
          <a:lstStyle>
            <a:lvl1pPr algn="ctr">
              <a:defRPr sz="3200" b="1">
                <a:solidFill>
                  <a:schemeClr val="bg1"/>
                </a:solidFill>
              </a:defRPr>
            </a:lvl1pPr>
          </a:lstStyle>
          <a:p>
            <a:r>
              <a:rPr lang="ja-JP" altLang="en-US" dirty="0"/>
              <a:t>マスター タイトルの書式設定</a:t>
            </a:r>
          </a:p>
        </p:txBody>
      </p:sp>
      <p:sp>
        <p:nvSpPr>
          <p:cNvPr id="7171" name="Rectangle 3"/>
          <p:cNvSpPr>
            <a:spLocks noGrp="1" noChangeArrowheads="1"/>
          </p:cNvSpPr>
          <p:nvPr>
            <p:ph type="subTitle" idx="1"/>
          </p:nvPr>
        </p:nvSpPr>
        <p:spPr>
          <a:xfrm>
            <a:off x="2495960" y="4149008"/>
            <a:ext cx="7170080" cy="1440017"/>
          </a:xfrm>
        </p:spPr>
        <p:txBody>
          <a:bodyPr anchor="b"/>
          <a:lstStyle>
            <a:lvl1pPr marL="0" indent="0" algn="ctr">
              <a:lnSpc>
                <a:spcPct val="150000"/>
              </a:lnSpc>
              <a:spcBef>
                <a:spcPts val="0"/>
              </a:spcBef>
              <a:spcAft>
                <a:spcPts val="0"/>
              </a:spcAft>
              <a:buFont typeface="Wingdings" pitchFamily="2" charset="2"/>
              <a:buNone/>
              <a:defRPr>
                <a:solidFill>
                  <a:schemeClr val="bg1"/>
                </a:solidFill>
              </a:defRPr>
            </a:lvl1pPr>
          </a:lstStyle>
          <a:p>
            <a:r>
              <a:rPr lang="ja-JP" altLang="en-US"/>
              <a:t>マスター サブタイトルの書式設定</a:t>
            </a:r>
            <a:endParaRPr lang="ja-JP" altLang="en-US" dirty="0"/>
          </a:p>
        </p:txBody>
      </p:sp>
      <p:cxnSp>
        <p:nvCxnSpPr>
          <p:cNvPr id="6" name="直線コネクタ 5"/>
          <p:cNvCxnSpPr>
            <a:cxnSpLocks/>
          </p:cNvCxnSpPr>
          <p:nvPr userDrawn="1"/>
        </p:nvCxnSpPr>
        <p:spPr bwMode="auto">
          <a:xfrm>
            <a:off x="965943" y="3068996"/>
            <a:ext cx="10800120" cy="0"/>
          </a:xfrm>
          <a:prstGeom prst="line">
            <a:avLst/>
          </a:prstGeom>
          <a:noFill/>
          <a:ln w="9525" cap="flat" cmpd="sng" algn="ctr">
            <a:solidFill>
              <a:schemeClr val="accent4">
                <a:lumMod val="20000"/>
                <a:lumOff val="80000"/>
              </a:schemeClr>
            </a:solidFill>
            <a:prstDash val="solid"/>
            <a:round/>
            <a:headEnd type="none" w="med" len="med"/>
            <a:tailEnd type="none" w="med" len="med"/>
          </a:ln>
          <a:effectLst/>
        </p:spPr>
      </p:cxnSp>
    </p:spTree>
    <p:extLst>
      <p:ext uri="{BB962C8B-B14F-4D97-AF65-F5344CB8AC3E}">
        <p14:creationId xmlns:p14="http://schemas.microsoft.com/office/powerpoint/2010/main" val="2774692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セクションタイトル">
    <p:bg>
      <p:bgPr>
        <a:solidFill>
          <a:schemeClr val="accent4"/>
        </a:solidFill>
        <a:effectLst/>
      </p:bgPr>
    </p:bg>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bg1"/>
                </a:solidFill>
              </a:defRPr>
            </a:lvl1pPr>
          </a:lstStyle>
          <a:p>
            <a:fld id="{D2D8002D-B5B0-4BAC-B1F6-782DDCCE6D9C}" type="slidenum">
              <a:rPr kumimoji="1" lang="ja-JP" altLang="en-US" smtClean="0"/>
              <a:pPr/>
              <a:t>‹#›</a:t>
            </a:fld>
            <a:endParaRPr kumimoji="1" lang="ja-JP" altLang="en-US"/>
          </a:p>
        </p:txBody>
      </p:sp>
      <p:sp>
        <p:nvSpPr>
          <p:cNvPr id="3" name="タイトル 2"/>
          <p:cNvSpPr>
            <a:spLocks noGrp="1"/>
          </p:cNvSpPr>
          <p:nvPr>
            <p:ph type="title"/>
          </p:nvPr>
        </p:nvSpPr>
        <p:spPr>
          <a:xfrm>
            <a:off x="1775952" y="2168986"/>
            <a:ext cx="8640096" cy="900010"/>
          </a:xfrm>
        </p:spPr>
        <p:txBody>
          <a:bodyPr anchor="b"/>
          <a:lstStyle>
            <a:lvl1pPr algn="ctr">
              <a:defRPr sz="3200" b="0"/>
            </a:lvl1pPr>
          </a:lstStyle>
          <a:p>
            <a:r>
              <a:rPr kumimoji="1" lang="ja-JP" altLang="en-US" dirty="0"/>
              <a:t>マスター タイトルの書式設定</a:t>
            </a:r>
          </a:p>
        </p:txBody>
      </p:sp>
      <p:cxnSp>
        <p:nvCxnSpPr>
          <p:cNvPr id="4" name="直線コネクタ 3"/>
          <p:cNvCxnSpPr>
            <a:cxnSpLocks/>
          </p:cNvCxnSpPr>
          <p:nvPr userDrawn="1"/>
        </p:nvCxnSpPr>
        <p:spPr bwMode="auto">
          <a:xfrm>
            <a:off x="1775952" y="3068996"/>
            <a:ext cx="8640096" cy="0"/>
          </a:xfrm>
          <a:prstGeom prst="line">
            <a:avLst/>
          </a:prstGeom>
          <a:noFill/>
          <a:ln w="9525" cap="flat" cmpd="sng" algn="ctr">
            <a:solidFill>
              <a:schemeClr val="accent4">
                <a:lumMod val="20000"/>
                <a:lumOff val="80000"/>
              </a:schemeClr>
            </a:solidFill>
            <a:prstDash val="solid"/>
            <a:round/>
            <a:headEnd type="none" w="med" len="med"/>
            <a:tailEnd type="none" w="med" len="med"/>
          </a:ln>
          <a:effectLst/>
        </p:spPr>
      </p:cxnSp>
    </p:spTree>
    <p:extLst>
      <p:ext uri="{BB962C8B-B14F-4D97-AF65-F5344CB8AC3E}">
        <p14:creationId xmlns:p14="http://schemas.microsoft.com/office/powerpoint/2010/main" val="4175611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1415948" y="0"/>
            <a:ext cx="10776052"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dirty="0"/>
              <a:t>マスター タイトルの書式設定</a:t>
            </a:r>
          </a:p>
        </p:txBody>
      </p:sp>
      <p:sp>
        <p:nvSpPr>
          <p:cNvPr id="8" name="Rectangle 20"/>
          <p:cNvSpPr txBox="1">
            <a:spLocks noChangeArrowheads="1"/>
          </p:cNvSpPr>
          <p:nvPr/>
        </p:nvSpPr>
        <p:spPr bwMode="auto">
          <a:xfrm>
            <a:off x="11136056" y="6309032"/>
            <a:ext cx="815941"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z="2000" smtClean="0"/>
              <a:pPr/>
              <a:t>‹#›</a:t>
            </a:fld>
            <a:endParaRPr kumimoji="1" lang="ja-JP" altLang="en-US" sz="2000" dirty="0"/>
          </a:p>
        </p:txBody>
      </p:sp>
      <p:sp>
        <p:nvSpPr>
          <p:cNvPr id="12" name="テキスト プレースホルダー 11"/>
          <p:cNvSpPr>
            <a:spLocks noGrp="1"/>
          </p:cNvSpPr>
          <p:nvPr>
            <p:ph type="body" sz="quarter" idx="10"/>
          </p:nvPr>
        </p:nvSpPr>
        <p:spPr>
          <a:xfrm>
            <a:off x="1415948" y="1088974"/>
            <a:ext cx="9000100" cy="5490061"/>
          </a:xfrm>
        </p:spPr>
        <p:txBody>
          <a:bodyPr/>
          <a:lstStyle>
            <a:lvl1pPr>
              <a:defRPr>
                <a:solidFill>
                  <a:schemeClr val="tx1"/>
                </a:solidFill>
              </a:defRPr>
            </a:lvl1pPr>
            <a:lvl2pPr>
              <a:buClr>
                <a:schemeClr val="accent4">
                  <a:lumMod val="60000"/>
                  <a:lumOff val="40000"/>
                </a:schemeClr>
              </a:buClr>
              <a:defRPr>
                <a:solidFill>
                  <a:schemeClr val="tx1"/>
                </a:solidFill>
              </a:defRPr>
            </a:lvl2pPr>
            <a:lvl3pPr>
              <a:defRPr>
                <a:solidFill>
                  <a:schemeClr val="tx1"/>
                </a:solidFill>
              </a:defRPr>
            </a:lvl3pPr>
            <a:lvl4pPr marL="1440000" indent="-360000">
              <a:buFont typeface="メイリオ" panose="020B0604030504040204" pitchFamily="50" charset="-128"/>
              <a:buChar char="✳"/>
              <a:defRPr>
                <a:solidFill>
                  <a:schemeClr val="tx1"/>
                </a:solidFill>
              </a:defRPr>
            </a:lvl4pPr>
            <a:lvl5pPr>
              <a:defRPr>
                <a:solidFill>
                  <a:schemeClr val="tx1"/>
                </a:solidFill>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Rectangle 20"/>
          <p:cNvSpPr txBox="1">
            <a:spLocks noChangeArrowheads="1"/>
          </p:cNvSpPr>
          <p:nvPr userDrawn="1"/>
        </p:nvSpPr>
        <p:spPr bwMode="auto">
          <a:xfrm>
            <a:off x="11136056" y="6309032"/>
            <a:ext cx="815941"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z="2000" smtClean="0"/>
              <a:pPr/>
              <a:t>‹#›</a:t>
            </a:fld>
            <a:endParaRPr kumimoji="1" lang="ja-JP" altLang="en-US" sz="2000" dirty="0"/>
          </a:p>
        </p:txBody>
      </p:sp>
    </p:spTree>
    <p:extLst>
      <p:ext uri="{BB962C8B-B14F-4D97-AF65-F5344CB8AC3E}">
        <p14:creationId xmlns:p14="http://schemas.microsoft.com/office/powerpoint/2010/main" val="16349938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1415948" y="0"/>
            <a:ext cx="9000100"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dirty="0"/>
              <a:t>マスター タイトルの書式設定</a:t>
            </a:r>
          </a:p>
        </p:txBody>
      </p:sp>
      <p:sp>
        <p:nvSpPr>
          <p:cNvPr id="7" name="Rectangle 20"/>
          <p:cNvSpPr>
            <a:spLocks noGrp="1" noChangeArrowheads="1"/>
          </p:cNvSpPr>
          <p:nvPr>
            <p:ph type="sldNum" sz="quarter" idx="4"/>
          </p:nvPr>
        </p:nvSpPr>
        <p:spPr bwMode="auto">
          <a:xfrm>
            <a:off x="11136056" y="6309032"/>
            <a:ext cx="815941"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14042597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tx1">
                    <a:lumMod val="75000"/>
                    <a:lumOff val="25000"/>
                  </a:schemeClr>
                </a:solidFill>
              </a:defRPr>
            </a:lvl1pPr>
          </a:lstStyle>
          <a:p>
            <a:fld id="{D2D8002D-B5B0-4BAC-B1F6-782DDCCE6D9C}" type="slidenum">
              <a:rPr kumimoji="1" lang="ja-JP" altLang="en-US" smtClean="0"/>
              <a:pPr/>
              <a:t>‹#›</a:t>
            </a:fld>
            <a:endParaRPr kumimoji="1" lang="ja-JP" altLang="en-US"/>
          </a:p>
        </p:txBody>
      </p:sp>
    </p:spTree>
    <p:extLst>
      <p:ext uri="{BB962C8B-B14F-4D97-AF65-F5344CB8AC3E}">
        <p14:creationId xmlns:p14="http://schemas.microsoft.com/office/powerpoint/2010/main" val="1921619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7" name="Rectangle 3"/>
          <p:cNvSpPr>
            <a:spLocks noGrp="1" noChangeArrowheads="1"/>
          </p:cNvSpPr>
          <p:nvPr>
            <p:ph type="body" idx="1"/>
          </p:nvPr>
        </p:nvSpPr>
        <p:spPr bwMode="auto">
          <a:xfrm>
            <a:off x="1775953" y="1178975"/>
            <a:ext cx="8640096" cy="522005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2" name="正方形/長方形 1"/>
          <p:cNvSpPr/>
          <p:nvPr userDrawn="1"/>
        </p:nvSpPr>
        <p:spPr bwMode="auto">
          <a:xfrm>
            <a:off x="0" y="0"/>
            <a:ext cx="12192000" cy="908972"/>
          </a:xfrm>
          <a:prstGeom prst="rect">
            <a:avLst/>
          </a:prstGeom>
          <a:solidFill>
            <a:schemeClr val="accent4"/>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2000">
              <a:solidFill>
                <a:schemeClr val="accent4"/>
              </a:solidFill>
            </a:endParaRPr>
          </a:p>
        </p:txBody>
      </p:sp>
      <p:sp>
        <p:nvSpPr>
          <p:cNvPr id="22" name="Rectangle 2"/>
          <p:cNvSpPr>
            <a:spLocks noGrp="1" noChangeArrowheads="1"/>
          </p:cNvSpPr>
          <p:nvPr>
            <p:ph type="title"/>
          </p:nvPr>
        </p:nvSpPr>
        <p:spPr bwMode="auto">
          <a:xfrm>
            <a:off x="1415948" y="0"/>
            <a:ext cx="10776052"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p>
            <a:pPr lvl="0"/>
            <a:r>
              <a:rPr lang="ja-JP" altLang="en-US" dirty="0"/>
              <a:t>マスタ タイトルの書式設定</a:t>
            </a:r>
          </a:p>
        </p:txBody>
      </p:sp>
      <p:sp>
        <p:nvSpPr>
          <p:cNvPr id="6164" name="Rectangle 20"/>
          <p:cNvSpPr>
            <a:spLocks noGrp="1" noChangeArrowheads="1"/>
          </p:cNvSpPr>
          <p:nvPr>
            <p:ph type="sldNum" sz="quarter" idx="4"/>
          </p:nvPr>
        </p:nvSpPr>
        <p:spPr bwMode="auto">
          <a:xfrm>
            <a:off x="11136056" y="6309032"/>
            <a:ext cx="815941"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1356155920"/>
      </p:ext>
    </p:extLst>
  </p:cSld>
  <p:clrMap bg1="lt1" tx1="dk1" bg2="lt2" tx2="dk2" accent1="accent1" accent2="accent2" accent3="accent3" accent4="accent4" accent5="accent5" accent6="accent6" hlink="hlink" folHlink="folHlink"/>
  <p:sldLayoutIdLst>
    <p:sldLayoutId id="2147483670" r:id="rId1"/>
    <p:sldLayoutId id="2147483673" r:id="rId2"/>
    <p:sldLayoutId id="2147483671" r:id="rId3"/>
    <p:sldLayoutId id="2147483672" r:id="rId4"/>
    <p:sldLayoutId id="2147483674" r:id="rId5"/>
  </p:sldLayoutIdLst>
  <p:hf hdr="0" ftr="0" dt="0"/>
  <p:txStyles>
    <p:titleStyle>
      <a:lvl1pPr algn="l" rtl="0" eaLnBrk="1" fontAlgn="base" hangingPunct="1">
        <a:spcBef>
          <a:spcPct val="0"/>
        </a:spcBef>
        <a:spcAft>
          <a:spcPct val="0"/>
        </a:spcAft>
        <a:defRPr kumimoji="1" sz="3200" b="1">
          <a:solidFill>
            <a:schemeClr val="bg1"/>
          </a:solidFill>
          <a:latin typeface="+mn-lt"/>
          <a:ea typeface="メイリオ" pitchFamily="50" charset="-128"/>
          <a:cs typeface="メイリオ" pitchFamily="50" charset="-128"/>
        </a:defRPr>
      </a:lvl1pPr>
      <a:lvl2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9pPr>
    </p:titleStyle>
    <p:bodyStyle>
      <a:lvl1pPr marL="360000" indent="-360000" algn="l" rtl="0" eaLnBrk="1" fontAlgn="base" hangingPunct="1">
        <a:lnSpc>
          <a:spcPct val="110000"/>
        </a:lnSpc>
        <a:spcBef>
          <a:spcPts val="2400"/>
        </a:spcBef>
        <a:spcAft>
          <a:spcPts val="600"/>
        </a:spcAft>
        <a:buClr>
          <a:schemeClr val="accent4"/>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rgbClr val="909ECC"/>
        </a:buClr>
        <a:buSzPct val="100000"/>
        <a:buFont typeface="Wingdings" panose="05000000000000000000" pitchFamily="2" charset="2"/>
        <a:buChar char="l"/>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4"/>
        </a:buClr>
        <a:buSzPct val="7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10000"/>
        </a:lnSpc>
        <a:spcBef>
          <a:spcPts val="300"/>
        </a:spcBef>
        <a:spcAft>
          <a:spcPts val="100"/>
        </a:spcAft>
        <a:buClr>
          <a:schemeClr val="accent4"/>
        </a:buClr>
        <a:buSzPct val="7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10000"/>
        </a:lnSpc>
        <a:spcBef>
          <a:spcPts val="300"/>
        </a:spcBef>
        <a:spcAft>
          <a:spcPts val="100"/>
        </a:spcAft>
        <a:buClr>
          <a:schemeClr val="accent4"/>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shioyadan/Konata" TargetMode="External"/><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shioyadan/sazanami2" TargetMode="External"/><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965943" y="2438989"/>
            <a:ext cx="10800120" cy="630007"/>
          </a:xfrm>
        </p:spPr>
        <p:txBody>
          <a:bodyPr/>
          <a:lstStyle/>
          <a:p>
            <a:r>
              <a:rPr lang="en-US" altLang="ja-JP" dirty="0"/>
              <a:t>Championship Branch Prediction </a:t>
            </a:r>
            <a:r>
              <a:rPr lang="ja-JP" altLang="en-US" dirty="0"/>
              <a:t>における取り組み </a:t>
            </a:r>
            <a:r>
              <a:rPr lang="en-US" altLang="ja-JP" dirty="0"/>
              <a:t>v5</a:t>
            </a:r>
            <a:endParaRPr lang="ja-JP" altLang="en-US" dirty="0"/>
          </a:p>
        </p:txBody>
      </p:sp>
      <p:sp>
        <p:nvSpPr>
          <p:cNvPr id="6" name="サブタイトル 2"/>
          <p:cNvSpPr txBox="1">
            <a:spLocks/>
          </p:cNvSpPr>
          <p:nvPr/>
        </p:nvSpPr>
        <p:spPr bwMode="auto">
          <a:xfrm>
            <a:off x="2405959" y="4239009"/>
            <a:ext cx="7650085" cy="11700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indent="0" algn="r" rtl="0" eaLnBrk="1" fontAlgn="base" hangingPunct="1">
              <a:lnSpc>
                <a:spcPct val="150000"/>
              </a:lnSpc>
              <a:spcBef>
                <a:spcPts val="0"/>
              </a:spcBef>
              <a:spcAft>
                <a:spcPts val="0"/>
              </a:spcAft>
              <a:buClr>
                <a:schemeClr val="accent5"/>
              </a:buClr>
              <a:buFont typeface="Wingdings" pitchFamily="2" charset="2"/>
              <a:buNone/>
              <a:tabLst>
                <a:tab pos="2057400" algn="l"/>
              </a:tabLst>
              <a:defRPr kumimoji="1" sz="2000">
                <a:solidFill>
                  <a:schemeClr val="bg1"/>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algn="ctr">
              <a:lnSpc>
                <a:spcPct val="100000"/>
              </a:lnSpc>
            </a:pPr>
            <a:r>
              <a:rPr lang="ja-JP" altLang="en-US" b="1" u="sng" dirty="0"/>
              <a:t>塩谷 亮太</a:t>
            </a:r>
            <a:r>
              <a:rPr lang="en-US" altLang="ja-JP" b="1" u="sng" baseline="30000" dirty="0"/>
              <a:t>1</a:t>
            </a:r>
            <a:r>
              <a:rPr lang="ja-JP" altLang="en-US" dirty="0"/>
              <a:t>，小泉 透</a:t>
            </a:r>
            <a:r>
              <a:rPr lang="en-US" altLang="ja-JP" baseline="30000" dirty="0"/>
              <a:t>2</a:t>
            </a:r>
            <a:r>
              <a:rPr lang="ja-JP" altLang="en-US" dirty="0"/>
              <a:t>，前川 隼輝</a:t>
            </a:r>
            <a:r>
              <a:rPr lang="en-US" altLang="ja-JP" baseline="30000" dirty="0"/>
              <a:t>2</a:t>
            </a:r>
            <a:r>
              <a:rPr lang="ja-JP" altLang="en-US" dirty="0"/>
              <a:t>，</a:t>
            </a:r>
            <a:endParaRPr lang="en-US" altLang="ja-JP" dirty="0"/>
          </a:p>
          <a:p>
            <a:pPr algn="ctr">
              <a:lnSpc>
                <a:spcPct val="100000"/>
              </a:lnSpc>
            </a:pPr>
            <a:r>
              <a:rPr lang="ja-JP" altLang="en-US" dirty="0"/>
              <a:t>水野 将成</a:t>
            </a:r>
            <a:r>
              <a:rPr lang="en-US" altLang="ja-JP" baseline="30000" dirty="0"/>
              <a:t>2</a:t>
            </a:r>
            <a:r>
              <a:rPr lang="ja-JP" altLang="en-US" dirty="0"/>
              <a:t>，黒木 地球</a:t>
            </a:r>
            <a:r>
              <a:rPr lang="en-US" altLang="ja-JP" baseline="30000" dirty="0"/>
              <a:t>1</a:t>
            </a:r>
            <a:r>
              <a:rPr lang="ja-JP" altLang="en-US" dirty="0"/>
              <a:t>，津邑 公暁</a:t>
            </a:r>
            <a:r>
              <a:rPr lang="en-US" altLang="ja-JP" baseline="30000" dirty="0"/>
              <a:t>2</a:t>
            </a:r>
            <a:br>
              <a:rPr lang="en-US" altLang="ja-JP" baseline="30000" dirty="0"/>
            </a:br>
            <a:endParaRPr lang="en-US" altLang="ja-JP" dirty="0"/>
          </a:p>
          <a:p>
            <a:pPr algn="ctr">
              <a:lnSpc>
                <a:spcPct val="100000"/>
              </a:lnSpc>
            </a:pPr>
            <a:r>
              <a:rPr lang="en-US" altLang="ja-JP" sz="1800" kern="0" baseline="30000" dirty="0"/>
              <a:t>1</a:t>
            </a:r>
            <a:r>
              <a:rPr lang="en-US" altLang="ja-JP" sz="1800" kern="0" dirty="0"/>
              <a:t> </a:t>
            </a:r>
            <a:r>
              <a:rPr lang="ja-JP" altLang="en-US" sz="1800" kern="0" dirty="0"/>
              <a:t>東京大学，</a:t>
            </a:r>
            <a:r>
              <a:rPr lang="en-US" altLang="ja-JP" sz="1800" kern="0" baseline="30000" dirty="0"/>
              <a:t>2</a:t>
            </a:r>
            <a:r>
              <a:rPr lang="en-US" altLang="ja-JP" sz="1800" kern="0" dirty="0"/>
              <a:t> </a:t>
            </a:r>
            <a:r>
              <a:rPr lang="ja-JP" altLang="en-US" sz="1800" kern="0" dirty="0"/>
              <a:t>名古屋工業大学</a:t>
            </a:r>
          </a:p>
        </p:txBody>
      </p:sp>
    </p:spTree>
    <p:extLst>
      <p:ext uri="{BB962C8B-B14F-4D97-AF65-F5344CB8AC3E}">
        <p14:creationId xmlns:p14="http://schemas.microsoft.com/office/powerpoint/2010/main" val="101780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E7EF8E-F875-1582-77B7-482CA1A16454}"/>
              </a:ext>
            </a:extLst>
          </p:cNvPr>
          <p:cNvSpPr>
            <a:spLocks noGrp="1"/>
          </p:cNvSpPr>
          <p:nvPr>
            <p:ph type="title"/>
          </p:nvPr>
        </p:nvSpPr>
        <p:spPr/>
        <p:txBody>
          <a:bodyPr/>
          <a:lstStyle/>
          <a:p>
            <a:r>
              <a:rPr kumimoji="1" lang="en-US" altLang="ja-JP" sz="3600" dirty="0"/>
              <a:t>CBP 2025 </a:t>
            </a:r>
            <a:r>
              <a:rPr kumimoji="1" lang="ja-JP" altLang="en-US" sz="3600" dirty="0"/>
              <a:t>開催の動機</a:t>
            </a:r>
          </a:p>
        </p:txBody>
      </p:sp>
      <p:sp>
        <p:nvSpPr>
          <p:cNvPr id="3" name="テキスト プレースホルダー 2">
            <a:extLst>
              <a:ext uri="{FF2B5EF4-FFF2-40B4-BE49-F238E27FC236}">
                <a16:creationId xmlns:a16="http://schemas.microsoft.com/office/drawing/2014/main" id="{2D8E4F5F-BA0E-AEDB-FE26-588CA8236CE0}"/>
              </a:ext>
            </a:extLst>
          </p:cNvPr>
          <p:cNvSpPr>
            <a:spLocks noGrp="1"/>
          </p:cNvSpPr>
          <p:nvPr>
            <p:ph type="body" sz="quarter" idx="10"/>
          </p:nvPr>
        </p:nvSpPr>
        <p:spPr>
          <a:xfrm>
            <a:off x="425937" y="1268976"/>
            <a:ext cx="5310059" cy="5130057"/>
          </a:xfrm>
        </p:spPr>
        <p:txBody>
          <a:bodyPr/>
          <a:lstStyle/>
          <a:p>
            <a:r>
              <a:rPr lang="en-US" altLang="ja-JP" dirty="0"/>
              <a:t>ARM </a:t>
            </a:r>
            <a:r>
              <a:rPr lang="ja-JP" altLang="en-US" dirty="0"/>
              <a:t>が主催：</a:t>
            </a:r>
            <a:endParaRPr lang="en-US" altLang="ja-JP" dirty="0"/>
          </a:p>
          <a:p>
            <a:pPr lvl="1"/>
            <a:r>
              <a:rPr lang="ja-JP" altLang="en-US" dirty="0"/>
              <a:t>委員も産業界の人が多い</a:t>
            </a:r>
            <a:endParaRPr lang="en-US" altLang="ja-JP" dirty="0"/>
          </a:p>
          <a:p>
            <a:pPr lvl="1"/>
            <a:r>
              <a:rPr lang="en-US" altLang="ja-JP" dirty="0"/>
              <a:t>ARM, Apple, AMD, Intel…</a:t>
            </a:r>
          </a:p>
          <a:p>
            <a:r>
              <a:rPr lang="ja-JP" altLang="en-US" dirty="0"/>
              <a:t>産業界の人達の動機：</a:t>
            </a:r>
            <a:endParaRPr lang="en-US" altLang="ja-JP" dirty="0"/>
          </a:p>
          <a:p>
            <a:pPr lvl="1"/>
            <a:r>
              <a:rPr lang="ja-JP" altLang="en-US" dirty="0"/>
              <a:t>産業界は分岐予測について</a:t>
            </a:r>
            <a:br>
              <a:rPr lang="en-US" altLang="ja-JP" dirty="0"/>
            </a:br>
            <a:r>
              <a:rPr lang="ja-JP" altLang="en-US" dirty="0"/>
              <a:t>大きな課題に直面している</a:t>
            </a:r>
            <a:endParaRPr lang="en-US" altLang="ja-JP" dirty="0"/>
          </a:p>
          <a:p>
            <a:pPr lvl="1"/>
            <a:r>
              <a:rPr kumimoji="1" lang="ja-JP" altLang="en-US" dirty="0">
                <a:solidFill>
                  <a:schemeClr val="accent6"/>
                </a:solidFill>
              </a:rPr>
              <a:t>学術界との協業こそ重要であり</a:t>
            </a:r>
            <a:br>
              <a:rPr kumimoji="1" lang="en-US" altLang="ja-JP" dirty="0">
                <a:solidFill>
                  <a:schemeClr val="accent6"/>
                </a:solidFill>
              </a:rPr>
            </a:br>
            <a:r>
              <a:rPr lang="ja-JP" altLang="en-US" dirty="0">
                <a:solidFill>
                  <a:schemeClr val="accent6"/>
                </a:solidFill>
              </a:rPr>
              <a:t>分岐予測への関心を戻したい</a:t>
            </a:r>
            <a:endParaRPr kumimoji="1" lang="ja-JP" altLang="en-US" dirty="0">
              <a:solidFill>
                <a:schemeClr val="accent6"/>
              </a:solidFill>
            </a:endParaRPr>
          </a:p>
        </p:txBody>
      </p:sp>
      <p:pic>
        <p:nvPicPr>
          <p:cNvPr id="5" name="図 4" descr="テーブル&#10;&#10;AI 生成コンテンツは誤りを含む可能性があります。">
            <a:extLst>
              <a:ext uri="{FF2B5EF4-FFF2-40B4-BE49-F238E27FC236}">
                <a16:creationId xmlns:a16="http://schemas.microsoft.com/office/drawing/2014/main" id="{BA3DCD1D-29D7-B6BE-7A63-72239229CCF8}"/>
              </a:ext>
            </a:extLst>
          </p:cNvPr>
          <p:cNvPicPr>
            <a:picLocks noChangeAspect="1"/>
          </p:cNvPicPr>
          <p:nvPr/>
        </p:nvPicPr>
        <p:blipFill>
          <a:blip r:embed="rId2"/>
          <a:stretch>
            <a:fillRect/>
          </a:stretch>
        </p:blipFill>
        <p:spPr>
          <a:xfrm>
            <a:off x="5735996" y="1516562"/>
            <a:ext cx="6456004" cy="4813025"/>
          </a:xfrm>
          <a:prstGeom prst="rect">
            <a:avLst/>
          </a:prstGeom>
        </p:spPr>
      </p:pic>
    </p:spTree>
    <p:extLst>
      <p:ext uri="{BB962C8B-B14F-4D97-AF65-F5344CB8AC3E}">
        <p14:creationId xmlns:p14="http://schemas.microsoft.com/office/powerpoint/2010/main" val="24574454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42A2D1-8DFD-94E8-583D-BD2700EB0167}"/>
              </a:ext>
            </a:extLst>
          </p:cNvPr>
          <p:cNvSpPr>
            <a:spLocks noGrp="1"/>
          </p:cNvSpPr>
          <p:nvPr>
            <p:ph type="title"/>
          </p:nvPr>
        </p:nvSpPr>
        <p:spPr>
          <a:xfrm>
            <a:off x="1415948" y="0"/>
            <a:ext cx="10776052" cy="908972"/>
          </a:xfrm>
        </p:spPr>
        <p:txBody>
          <a:bodyPr/>
          <a:lstStyle/>
          <a:p>
            <a:r>
              <a:rPr lang="en-US" altLang="ja-JP" dirty="0"/>
              <a:t>CBP 2025</a:t>
            </a:r>
            <a:r>
              <a:rPr lang="ja-JP" altLang="en-US" dirty="0"/>
              <a:t>のルール</a:t>
            </a:r>
          </a:p>
        </p:txBody>
      </p:sp>
      <p:sp>
        <p:nvSpPr>
          <p:cNvPr id="3" name="テキスト プレースホルダー 2">
            <a:extLst>
              <a:ext uri="{FF2B5EF4-FFF2-40B4-BE49-F238E27FC236}">
                <a16:creationId xmlns:a16="http://schemas.microsoft.com/office/drawing/2014/main" id="{3A7AFA77-A4B1-0874-D029-E20573A5C24A}"/>
              </a:ext>
            </a:extLst>
          </p:cNvPr>
          <p:cNvSpPr>
            <a:spLocks noGrp="1"/>
          </p:cNvSpPr>
          <p:nvPr>
            <p:ph type="body" sz="quarter" idx="10"/>
          </p:nvPr>
        </p:nvSpPr>
        <p:spPr>
          <a:xfrm>
            <a:off x="1415948" y="1088974"/>
            <a:ext cx="9000100" cy="5490061"/>
          </a:xfrm>
        </p:spPr>
        <p:txBody>
          <a:bodyPr/>
          <a:lstStyle/>
          <a:p>
            <a:r>
              <a:rPr lang="ja-JP" altLang="en-US" dirty="0"/>
              <a:t>おおよそ次のルールのもとで実施：</a:t>
            </a:r>
            <a:endParaRPr lang="en-US" altLang="ja-JP" dirty="0"/>
          </a:p>
          <a:p>
            <a:pPr lvl="1"/>
            <a:r>
              <a:rPr lang="en-US" altLang="ja-JP" dirty="0"/>
              <a:t>CPU </a:t>
            </a:r>
            <a:r>
              <a:rPr lang="ja-JP" altLang="en-US" dirty="0"/>
              <a:t>のシミュレータが与えられ，ここに予測器を実装して競う</a:t>
            </a:r>
            <a:endParaRPr lang="en-US" altLang="ja-JP" dirty="0"/>
          </a:p>
          <a:p>
            <a:pPr lvl="1"/>
            <a:r>
              <a:rPr lang="ja-JP" altLang="en-US" dirty="0"/>
              <a:t>使用可能な記憶容量は合計 </a:t>
            </a:r>
            <a:r>
              <a:rPr lang="en-US" altLang="ja-JP" dirty="0"/>
              <a:t>192 KiB</a:t>
            </a:r>
            <a:r>
              <a:rPr lang="ja-JP" altLang="en-US" dirty="0"/>
              <a:t>（過去最大</a:t>
            </a:r>
            <a:endParaRPr lang="en-US" altLang="ja-JP" dirty="0"/>
          </a:p>
          <a:p>
            <a:pPr lvl="2"/>
            <a:r>
              <a:rPr lang="ja-JP" altLang="en-US" dirty="0"/>
              <a:t>命令キャッシュより大きい予測器は，現代では割と普通</a:t>
            </a:r>
            <a:endParaRPr lang="en-US" altLang="ja-JP" dirty="0"/>
          </a:p>
          <a:p>
            <a:pPr lvl="1"/>
            <a:r>
              <a:rPr lang="ja-JP" altLang="en-US" dirty="0"/>
              <a:t>事前に与えられたトレースは合計 </a:t>
            </a:r>
            <a:r>
              <a:rPr lang="en-US" altLang="ja-JP" dirty="0"/>
              <a:t>105 </a:t>
            </a:r>
            <a:r>
              <a:rPr lang="ja-JP" altLang="en-US" dirty="0"/>
              <a:t>個</a:t>
            </a:r>
            <a:endParaRPr lang="en-US" altLang="ja-JP" dirty="0"/>
          </a:p>
          <a:p>
            <a:pPr lvl="2"/>
            <a:r>
              <a:rPr lang="en-US" altLang="ja-JP" dirty="0"/>
              <a:t>compress</a:t>
            </a:r>
            <a:r>
              <a:rPr lang="ja-JP" altLang="en-US" dirty="0"/>
              <a:t>，</a:t>
            </a:r>
            <a:r>
              <a:rPr lang="en-US" altLang="ja-JP" dirty="0" err="1"/>
              <a:t>fp</a:t>
            </a:r>
            <a:r>
              <a:rPr lang="ja-JP" altLang="en-US" dirty="0"/>
              <a:t>，</a:t>
            </a:r>
            <a:r>
              <a:rPr lang="en-US" altLang="ja-JP" dirty="0"/>
              <a:t>infra</a:t>
            </a:r>
            <a:r>
              <a:rPr lang="ja-JP" altLang="en-US" dirty="0"/>
              <a:t>，</a:t>
            </a:r>
            <a:r>
              <a:rPr lang="en-US" altLang="ja-JP" dirty="0"/>
              <a:t>int</a:t>
            </a:r>
            <a:r>
              <a:rPr lang="ja-JP" altLang="en-US" dirty="0"/>
              <a:t>，</a:t>
            </a:r>
            <a:r>
              <a:rPr lang="en-US" altLang="ja-JP" dirty="0"/>
              <a:t>media</a:t>
            </a:r>
            <a:r>
              <a:rPr lang="ja-JP" altLang="en-US" dirty="0"/>
              <a:t>，</a:t>
            </a:r>
            <a:r>
              <a:rPr lang="en-US" altLang="ja-JP" dirty="0"/>
              <a:t>web </a:t>
            </a:r>
            <a:r>
              <a:rPr lang="ja-JP" altLang="en-US" dirty="0"/>
              <a:t>の </a:t>
            </a:r>
            <a:r>
              <a:rPr lang="en-US" altLang="ja-JP" dirty="0"/>
              <a:t>6 </a:t>
            </a:r>
            <a:r>
              <a:rPr lang="ja-JP" altLang="en-US" dirty="0"/>
              <a:t>区分にカテゴライズ</a:t>
            </a:r>
            <a:endParaRPr lang="en-US" altLang="ja-JP" dirty="0"/>
          </a:p>
          <a:p>
            <a:pPr lvl="2"/>
            <a:r>
              <a:rPr lang="ja-JP" altLang="en-US" dirty="0"/>
              <a:t>本番測定では未知のトレースも使用される</a:t>
            </a:r>
            <a:endParaRPr lang="en-US" altLang="ja-JP" dirty="0"/>
          </a:p>
        </p:txBody>
      </p:sp>
    </p:spTree>
    <p:extLst>
      <p:ext uri="{BB962C8B-B14F-4D97-AF65-F5344CB8AC3E}">
        <p14:creationId xmlns:p14="http://schemas.microsoft.com/office/powerpoint/2010/main" val="35187996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21876B-485B-C1A8-A8FD-68112BBD98DE}"/>
              </a:ext>
            </a:extLst>
          </p:cNvPr>
          <p:cNvSpPr>
            <a:spLocks noGrp="1"/>
          </p:cNvSpPr>
          <p:nvPr>
            <p:ph type="title"/>
          </p:nvPr>
        </p:nvSpPr>
        <p:spPr>
          <a:xfrm>
            <a:off x="1415948" y="0"/>
            <a:ext cx="10776052" cy="908972"/>
          </a:xfrm>
        </p:spPr>
        <p:txBody>
          <a:bodyPr/>
          <a:lstStyle/>
          <a:p>
            <a:r>
              <a:rPr lang="ja-JP" altLang="en-US" dirty="0"/>
              <a:t>提案：</a:t>
            </a:r>
            <a:r>
              <a:rPr lang="en-US" altLang="ja-JP" dirty="0"/>
              <a:t>RUNLTS </a:t>
            </a:r>
            <a:r>
              <a:rPr lang="ja-JP" altLang="en-US" dirty="0"/>
              <a:t>予測器</a:t>
            </a:r>
          </a:p>
        </p:txBody>
      </p:sp>
      <p:sp>
        <p:nvSpPr>
          <p:cNvPr id="3" name="テキスト プレースホルダー 2">
            <a:extLst>
              <a:ext uri="{FF2B5EF4-FFF2-40B4-BE49-F238E27FC236}">
                <a16:creationId xmlns:a16="http://schemas.microsoft.com/office/drawing/2014/main" id="{434115AD-E819-D222-C527-2442A58614ED}"/>
              </a:ext>
            </a:extLst>
          </p:cNvPr>
          <p:cNvSpPr>
            <a:spLocks noGrp="1"/>
          </p:cNvSpPr>
          <p:nvPr>
            <p:ph type="body" sz="quarter" idx="10"/>
          </p:nvPr>
        </p:nvSpPr>
        <p:spPr>
          <a:xfrm>
            <a:off x="1415948" y="1088974"/>
            <a:ext cx="9000100" cy="5490061"/>
          </a:xfrm>
        </p:spPr>
        <p:txBody>
          <a:bodyPr/>
          <a:lstStyle/>
          <a:p>
            <a:r>
              <a:rPr lang="en-US" altLang="ja-JP" dirty="0"/>
              <a:t>TAGE-SC </a:t>
            </a:r>
            <a:r>
              <a:rPr lang="ja-JP" altLang="en-US" dirty="0"/>
              <a:t>予測器をベース</a:t>
            </a:r>
            <a:endParaRPr lang="en-US" altLang="ja-JP" dirty="0"/>
          </a:p>
          <a:p>
            <a:pPr lvl="1"/>
            <a:r>
              <a:rPr lang="en-US" altLang="ja-JP" dirty="0"/>
              <a:t>TAGE </a:t>
            </a:r>
            <a:r>
              <a:rPr lang="ja-JP" altLang="en-US" dirty="0"/>
              <a:t>部分の改良：</a:t>
            </a:r>
            <a:endParaRPr lang="en-US" altLang="ja-JP" dirty="0"/>
          </a:p>
          <a:p>
            <a:pPr lvl="2"/>
            <a:r>
              <a:rPr lang="ja-JP" altLang="en-US" dirty="0"/>
              <a:t>幾何級数ではない履歴長セットを導入</a:t>
            </a:r>
            <a:endParaRPr lang="en-US" altLang="ja-JP" dirty="0"/>
          </a:p>
          <a:p>
            <a:pPr lvl="2"/>
            <a:r>
              <a:rPr lang="ja-JP" altLang="en-US" dirty="0"/>
              <a:t>エントリの確保量を動的に制御</a:t>
            </a:r>
            <a:endParaRPr lang="en-US" altLang="ja-JP" dirty="0"/>
          </a:p>
          <a:p>
            <a:pPr lvl="1"/>
            <a:r>
              <a:rPr lang="ja-JP" altLang="en-US" dirty="0"/>
              <a:t>統計的補正器（</a:t>
            </a:r>
            <a:r>
              <a:rPr lang="en-US" altLang="ja-JP" dirty="0"/>
              <a:t>SC</a:t>
            </a:r>
            <a:r>
              <a:rPr lang="ja-JP" altLang="en-US" dirty="0"/>
              <a:t>）部分の改良：</a:t>
            </a:r>
            <a:endParaRPr lang="en-US" altLang="ja-JP" dirty="0"/>
          </a:p>
          <a:p>
            <a:pPr lvl="2"/>
            <a:r>
              <a:rPr lang="ja-JP" altLang="en-US" dirty="0"/>
              <a:t>従来はブラックボックスとして扱われがちだった</a:t>
            </a:r>
            <a:endParaRPr lang="en-US" altLang="ja-JP" dirty="0"/>
          </a:p>
          <a:p>
            <a:pPr lvl="3"/>
            <a:r>
              <a:rPr lang="en-US" altLang="ja-JP" dirty="0"/>
              <a:t>SC </a:t>
            </a:r>
            <a:r>
              <a:rPr lang="ja-JP" altLang="en-US" dirty="0"/>
              <a:t>はパーセプトロン予測器</a:t>
            </a:r>
            <a:endParaRPr lang="en-US" altLang="ja-JP" dirty="0"/>
          </a:p>
          <a:p>
            <a:pPr lvl="2"/>
            <a:r>
              <a:rPr lang="ja-JP" altLang="en-US" dirty="0"/>
              <a:t>どういう時になにが有効かを解析し，改良調整</a:t>
            </a:r>
            <a:endParaRPr lang="en-US" altLang="ja-JP" dirty="0"/>
          </a:p>
          <a:p>
            <a:r>
              <a:rPr lang="en-US" altLang="ja-JP" dirty="0" err="1"/>
              <a:t>RBias</a:t>
            </a:r>
            <a:r>
              <a:rPr lang="en-US" altLang="ja-JP" dirty="0"/>
              <a:t> </a:t>
            </a:r>
            <a:r>
              <a:rPr lang="ja-JP" altLang="en-US" dirty="0"/>
              <a:t>機構の導入：</a:t>
            </a:r>
            <a:endParaRPr lang="en-US" altLang="ja-JP" dirty="0"/>
          </a:p>
          <a:p>
            <a:pPr lvl="1"/>
            <a:r>
              <a:rPr lang="ja-JP" altLang="en-US" dirty="0"/>
              <a:t>レジスタ値と分岐方向の相関を直接捉える新しい方法を導入</a:t>
            </a:r>
            <a:endParaRPr lang="en-US" altLang="ja-JP" dirty="0"/>
          </a:p>
        </p:txBody>
      </p:sp>
    </p:spTree>
    <p:extLst>
      <p:ext uri="{BB962C8B-B14F-4D97-AF65-F5344CB8AC3E}">
        <p14:creationId xmlns:p14="http://schemas.microsoft.com/office/powerpoint/2010/main" val="450643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C110CC-6757-CE52-C4DD-E4394D57B632}"/>
              </a:ext>
            </a:extLst>
          </p:cNvPr>
          <p:cNvSpPr>
            <a:spLocks noGrp="1"/>
          </p:cNvSpPr>
          <p:nvPr>
            <p:ph type="title"/>
          </p:nvPr>
        </p:nvSpPr>
        <p:spPr/>
        <p:txBody>
          <a:bodyPr/>
          <a:lstStyle/>
          <a:p>
            <a:r>
              <a:rPr kumimoji="1" lang="en-US" altLang="ja-JP" sz="3600" dirty="0" err="1"/>
              <a:t>RBias</a:t>
            </a:r>
            <a:r>
              <a:rPr kumimoji="1" lang="en-US" altLang="ja-JP" sz="3600" dirty="0"/>
              <a:t> </a:t>
            </a:r>
            <a:r>
              <a:rPr kumimoji="1" lang="ja-JP" altLang="en-US" sz="3600" dirty="0"/>
              <a:t>の概要</a:t>
            </a:r>
          </a:p>
        </p:txBody>
      </p:sp>
      <p:pic>
        <p:nvPicPr>
          <p:cNvPr id="5" name="図 4" descr="グラフィカル ユーザー インターフェイス, テキスト, アプリケーション, テーブル&#10;&#10;AI 生成コンテンツは誤りを含む可能性があります。">
            <a:extLst>
              <a:ext uri="{FF2B5EF4-FFF2-40B4-BE49-F238E27FC236}">
                <a16:creationId xmlns:a16="http://schemas.microsoft.com/office/drawing/2014/main" id="{DF70FB39-A377-D4F6-F54C-58FFF7BF4E2B}"/>
              </a:ext>
            </a:extLst>
          </p:cNvPr>
          <p:cNvPicPr>
            <a:picLocks noChangeAspect="1"/>
          </p:cNvPicPr>
          <p:nvPr/>
        </p:nvPicPr>
        <p:blipFill>
          <a:blip r:embed="rId2"/>
          <a:stretch>
            <a:fillRect/>
          </a:stretch>
        </p:blipFill>
        <p:spPr>
          <a:xfrm>
            <a:off x="6726007" y="3736431"/>
            <a:ext cx="5172481" cy="3112607"/>
          </a:xfrm>
          <a:prstGeom prst="rect">
            <a:avLst/>
          </a:prstGeom>
        </p:spPr>
      </p:pic>
      <p:sp>
        <p:nvSpPr>
          <p:cNvPr id="3" name="テキスト プレースホルダー 2">
            <a:extLst>
              <a:ext uri="{FF2B5EF4-FFF2-40B4-BE49-F238E27FC236}">
                <a16:creationId xmlns:a16="http://schemas.microsoft.com/office/drawing/2014/main" id="{FC2F546D-7BA7-6A0A-9606-2268F3A71296}"/>
              </a:ext>
            </a:extLst>
          </p:cNvPr>
          <p:cNvSpPr>
            <a:spLocks noGrp="1"/>
          </p:cNvSpPr>
          <p:nvPr>
            <p:ph type="body" sz="quarter" idx="10"/>
          </p:nvPr>
        </p:nvSpPr>
        <p:spPr>
          <a:xfrm>
            <a:off x="695940" y="1088974"/>
            <a:ext cx="10350115" cy="1710019"/>
          </a:xfrm>
        </p:spPr>
        <p:txBody>
          <a:bodyPr anchor="t"/>
          <a:lstStyle/>
          <a:p>
            <a:r>
              <a:rPr lang="ja-JP" altLang="en-US" dirty="0"/>
              <a:t>レジスタ値からダイジェストを生成し，分岐方向との相関を拾う</a:t>
            </a:r>
            <a:endParaRPr lang="en-US" altLang="ja-JP" dirty="0"/>
          </a:p>
          <a:p>
            <a:pPr lvl="1"/>
            <a:r>
              <a:rPr kumimoji="1" lang="ja-JP" altLang="en-US" dirty="0"/>
              <a:t>最下位ビット列，</a:t>
            </a:r>
            <a:r>
              <a:rPr lang="ja-JP" altLang="en-US" dirty="0"/>
              <a:t>最上位</a:t>
            </a:r>
            <a:r>
              <a:rPr lang="en-US" altLang="ja-JP" dirty="0"/>
              <a:t>/</a:t>
            </a:r>
            <a:r>
              <a:rPr lang="ja-JP" altLang="en-US" dirty="0"/>
              <a:t>最下位の</a:t>
            </a:r>
            <a:r>
              <a:rPr kumimoji="1" lang="ja-JP" altLang="en-US" dirty="0"/>
              <a:t>連続した </a:t>
            </a:r>
            <a:r>
              <a:rPr kumimoji="1" lang="en-US" altLang="ja-JP" dirty="0"/>
              <a:t>0/1 </a:t>
            </a:r>
            <a:r>
              <a:rPr kumimoji="1" lang="ja-JP" altLang="en-US" dirty="0"/>
              <a:t>の数，</a:t>
            </a:r>
            <a:br>
              <a:rPr kumimoji="1" lang="en-US" altLang="ja-JP" dirty="0"/>
            </a:br>
            <a:r>
              <a:rPr lang="en-US" altLang="ja-JP" dirty="0"/>
              <a:t>FP </a:t>
            </a:r>
            <a:r>
              <a:rPr lang="ja-JP" altLang="en-US" dirty="0"/>
              <a:t>の符号や指数部などをエンコード</a:t>
            </a:r>
            <a:endParaRPr kumimoji="1" lang="en-US" altLang="ja-JP" dirty="0"/>
          </a:p>
          <a:p>
            <a:pPr lvl="1"/>
            <a:r>
              <a:rPr kumimoji="1" lang="ja-JP" altLang="en-US" dirty="0"/>
              <a:t>小さい値やアラインされたポインタなどの特徴を捉える</a:t>
            </a:r>
            <a:endParaRPr kumimoji="1" lang="en-US" altLang="ja-JP" dirty="0"/>
          </a:p>
          <a:p>
            <a:pPr lvl="1"/>
            <a:r>
              <a:rPr lang="ja-JP" altLang="en-US" dirty="0"/>
              <a:t>これをパーセプトロン予測器にいれて分岐方向との相関を拾う</a:t>
            </a:r>
            <a:endParaRPr lang="en-US" altLang="ja-JP" dirty="0"/>
          </a:p>
          <a:p>
            <a:r>
              <a:rPr kumimoji="1" lang="ja-JP" altLang="en-US" dirty="0"/>
              <a:t>実行結果のレジスタ値とか予測時には見えないのでは？</a:t>
            </a:r>
            <a:endParaRPr kumimoji="1" lang="en-US" altLang="ja-JP" dirty="0"/>
          </a:p>
          <a:p>
            <a:pPr lvl="1"/>
            <a:r>
              <a:rPr kumimoji="1" lang="ja-JP" altLang="en-US" dirty="0"/>
              <a:t>発見：分岐予測ミスはバーストで起きがち</a:t>
            </a:r>
            <a:endParaRPr kumimoji="1" lang="en-US" altLang="ja-JP" dirty="0"/>
          </a:p>
          <a:p>
            <a:pPr lvl="1"/>
            <a:r>
              <a:rPr lang="ja-JP" altLang="en-US" dirty="0"/>
              <a:t>１回フラッシュが走ると，それより古い値</a:t>
            </a:r>
            <a:br>
              <a:rPr lang="en-US" altLang="ja-JP" dirty="0"/>
            </a:br>
            <a:r>
              <a:rPr lang="ja-JP" altLang="en-US" dirty="0"/>
              <a:t>がみえるので２個目以降が救える</a:t>
            </a:r>
            <a:endParaRPr lang="en-US" altLang="ja-JP" dirty="0"/>
          </a:p>
          <a:p>
            <a:pPr lvl="1"/>
            <a:r>
              <a:rPr kumimoji="1" lang="ja-JP" altLang="en-US" dirty="0">
                <a:solidFill>
                  <a:schemeClr val="accent6"/>
                </a:solidFill>
              </a:rPr>
              <a:t>予測ミス時の実行結果からも相関を拾えて</a:t>
            </a:r>
            <a:br>
              <a:rPr kumimoji="1" lang="en-US" altLang="ja-JP" dirty="0">
                <a:solidFill>
                  <a:schemeClr val="accent6"/>
                </a:solidFill>
              </a:rPr>
            </a:br>
            <a:r>
              <a:rPr kumimoji="1" lang="ja-JP" altLang="en-US" dirty="0">
                <a:solidFill>
                  <a:schemeClr val="accent6"/>
                </a:solidFill>
              </a:rPr>
              <a:t>未来視みたいな事までできる</a:t>
            </a:r>
          </a:p>
        </p:txBody>
      </p:sp>
    </p:spTree>
    <p:extLst>
      <p:ext uri="{BB962C8B-B14F-4D97-AF65-F5344CB8AC3E}">
        <p14:creationId xmlns:p14="http://schemas.microsoft.com/office/powerpoint/2010/main" val="39140820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FFF38C-E7AD-B68A-DBC5-B286B785B87E}"/>
              </a:ext>
            </a:extLst>
          </p:cNvPr>
          <p:cNvSpPr>
            <a:spLocks noGrp="1"/>
          </p:cNvSpPr>
          <p:nvPr>
            <p:ph type="title"/>
          </p:nvPr>
        </p:nvSpPr>
        <p:spPr>
          <a:xfrm>
            <a:off x="1415948" y="0"/>
            <a:ext cx="10776052" cy="908972"/>
          </a:xfrm>
        </p:spPr>
        <p:txBody>
          <a:bodyPr/>
          <a:lstStyle/>
          <a:p>
            <a:r>
              <a:rPr lang="en-US" altLang="ja-JP" dirty="0"/>
              <a:t>CBP 2025 </a:t>
            </a:r>
            <a:r>
              <a:rPr lang="ja-JP" altLang="en-US" dirty="0"/>
              <a:t>優勝</a:t>
            </a:r>
            <a:endParaRPr lang="en-US" altLang="ja-JP" dirty="0"/>
          </a:p>
        </p:txBody>
      </p:sp>
      <p:sp>
        <p:nvSpPr>
          <p:cNvPr id="3" name="テキスト プレースホルダー 2">
            <a:extLst>
              <a:ext uri="{FF2B5EF4-FFF2-40B4-BE49-F238E27FC236}">
                <a16:creationId xmlns:a16="http://schemas.microsoft.com/office/drawing/2014/main" id="{C07FF3D0-5020-10F3-C09F-83F6E9123F83}"/>
              </a:ext>
            </a:extLst>
          </p:cNvPr>
          <p:cNvSpPr>
            <a:spLocks noGrp="1"/>
          </p:cNvSpPr>
          <p:nvPr>
            <p:ph type="body" sz="quarter" idx="10"/>
          </p:nvPr>
        </p:nvSpPr>
        <p:spPr>
          <a:xfrm>
            <a:off x="4115978" y="1089025"/>
            <a:ext cx="7650085" cy="5489575"/>
          </a:xfrm>
        </p:spPr>
        <p:txBody>
          <a:bodyPr/>
          <a:lstStyle/>
          <a:p>
            <a:pPr lvl="1"/>
            <a:r>
              <a:rPr lang="ja-JP" altLang="en-US" dirty="0"/>
              <a:t>特に </a:t>
            </a:r>
            <a:r>
              <a:rPr lang="en-US" altLang="ja-JP" dirty="0" err="1"/>
              <a:t>RBias</a:t>
            </a:r>
            <a:r>
              <a:rPr lang="en-US" altLang="ja-JP" dirty="0"/>
              <a:t> </a:t>
            </a:r>
            <a:r>
              <a:rPr lang="ja-JP" altLang="en-US" dirty="0"/>
              <a:t>の貢献が大きい</a:t>
            </a:r>
            <a:endParaRPr lang="en-US" altLang="ja-JP" dirty="0"/>
          </a:p>
          <a:p>
            <a:pPr lvl="2"/>
            <a:r>
              <a:rPr lang="ja-JP" altLang="en-US" dirty="0"/>
              <a:t>ノイズまみれの中から実際に有効な相関を拾うのは</a:t>
            </a:r>
            <a:br>
              <a:rPr lang="en-US" altLang="ja-JP" dirty="0"/>
            </a:br>
            <a:r>
              <a:rPr lang="ja-JP" altLang="en-US" dirty="0"/>
              <a:t>容易ではなかった</a:t>
            </a:r>
            <a:endParaRPr lang="en-US" altLang="ja-JP" dirty="0"/>
          </a:p>
          <a:p>
            <a:pPr lvl="2"/>
            <a:r>
              <a:rPr lang="ja-JP" altLang="en-US" dirty="0"/>
              <a:t>これを実現した小泉先生はえらい</a:t>
            </a:r>
            <a:endParaRPr lang="en-US" altLang="ja-JP" dirty="0"/>
          </a:p>
        </p:txBody>
      </p:sp>
      <p:pic>
        <p:nvPicPr>
          <p:cNvPr id="8" name="図 7" descr="文字の書かれた紙&#10;&#10;AI 生成コンテンツは誤りを含む可能性があります。">
            <a:extLst>
              <a:ext uri="{FF2B5EF4-FFF2-40B4-BE49-F238E27FC236}">
                <a16:creationId xmlns:a16="http://schemas.microsoft.com/office/drawing/2014/main" id="{55305DC9-224D-5BFA-CDCF-C5FF60247132}"/>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785941" y="1628980"/>
            <a:ext cx="3179257" cy="4239009"/>
          </a:xfrm>
          <a:prstGeom prst="rect">
            <a:avLst/>
          </a:prstGeom>
        </p:spPr>
      </p:pic>
    </p:spTree>
    <p:extLst>
      <p:ext uri="{BB962C8B-B14F-4D97-AF65-F5344CB8AC3E}">
        <p14:creationId xmlns:p14="http://schemas.microsoft.com/office/powerpoint/2010/main" val="10840236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DD0EBD-FC68-CB38-D688-8B5823BA2C42}"/>
              </a:ext>
            </a:extLst>
          </p:cNvPr>
          <p:cNvSpPr>
            <a:spLocks noGrp="1"/>
          </p:cNvSpPr>
          <p:nvPr>
            <p:ph type="title"/>
          </p:nvPr>
        </p:nvSpPr>
        <p:spPr>
          <a:xfrm>
            <a:off x="695940" y="-3235"/>
            <a:ext cx="10776052" cy="908972"/>
          </a:xfrm>
        </p:spPr>
        <p:txBody>
          <a:bodyPr/>
          <a:lstStyle/>
          <a:p>
            <a:r>
              <a:rPr lang="ja-JP" altLang="en-US" dirty="0"/>
              <a:t>大きく差をつけて勝った（我々の予測器が青色の棒）</a:t>
            </a:r>
            <a:br>
              <a:rPr lang="en-US" altLang="ja-JP" dirty="0"/>
            </a:br>
            <a:r>
              <a:rPr lang="ja-JP" altLang="en-US" sz="1600" dirty="0"/>
              <a:t>グラフは </a:t>
            </a:r>
            <a:r>
              <a:rPr lang="en-US" altLang="ja-JP" sz="1600" dirty="0"/>
              <a:t>CBP2025 Closing Remarks, Results, and Awards </a:t>
            </a:r>
            <a:r>
              <a:rPr lang="ja-JP" altLang="en-US" sz="1600" dirty="0"/>
              <a:t>より</a:t>
            </a:r>
            <a:endParaRPr kumimoji="1" lang="ja-JP" altLang="en-US" sz="1600" dirty="0"/>
          </a:p>
        </p:txBody>
      </p:sp>
      <p:sp>
        <p:nvSpPr>
          <p:cNvPr id="3" name="テキスト プレースホルダー 2">
            <a:extLst>
              <a:ext uri="{FF2B5EF4-FFF2-40B4-BE49-F238E27FC236}">
                <a16:creationId xmlns:a16="http://schemas.microsoft.com/office/drawing/2014/main" id="{CE4C7F0E-B04A-F0D9-F873-A29D7FF2FEA1}"/>
              </a:ext>
            </a:extLst>
          </p:cNvPr>
          <p:cNvSpPr>
            <a:spLocks noGrp="1"/>
          </p:cNvSpPr>
          <p:nvPr>
            <p:ph type="body" sz="quarter" idx="10"/>
          </p:nvPr>
        </p:nvSpPr>
        <p:spPr/>
        <p:txBody>
          <a:bodyPr/>
          <a:lstStyle/>
          <a:p>
            <a:endParaRPr kumimoji="1" lang="ja-JP" altLang="en-US"/>
          </a:p>
        </p:txBody>
      </p:sp>
      <p:pic>
        <p:nvPicPr>
          <p:cNvPr id="5" name="図 4">
            <a:extLst>
              <a:ext uri="{FF2B5EF4-FFF2-40B4-BE49-F238E27FC236}">
                <a16:creationId xmlns:a16="http://schemas.microsoft.com/office/drawing/2014/main" id="{93049776-A788-24F9-6736-566112783F14}"/>
              </a:ext>
            </a:extLst>
          </p:cNvPr>
          <p:cNvPicPr>
            <a:picLocks noChangeAspect="1"/>
          </p:cNvPicPr>
          <p:nvPr/>
        </p:nvPicPr>
        <p:blipFill>
          <a:blip r:embed="rId2"/>
          <a:stretch>
            <a:fillRect/>
          </a:stretch>
        </p:blipFill>
        <p:spPr>
          <a:xfrm>
            <a:off x="785941" y="908972"/>
            <a:ext cx="10305340" cy="5816511"/>
          </a:xfrm>
          <a:prstGeom prst="rect">
            <a:avLst/>
          </a:prstGeom>
        </p:spPr>
      </p:pic>
      <p:sp>
        <p:nvSpPr>
          <p:cNvPr id="4" name="テキスト プレースホルダー 2">
            <a:extLst>
              <a:ext uri="{FF2B5EF4-FFF2-40B4-BE49-F238E27FC236}">
                <a16:creationId xmlns:a16="http://schemas.microsoft.com/office/drawing/2014/main" id="{F9222F92-9086-05F7-1440-CA44AC3E9D53}"/>
              </a:ext>
            </a:extLst>
          </p:cNvPr>
          <p:cNvSpPr txBox="1">
            <a:spLocks/>
          </p:cNvSpPr>
          <p:nvPr/>
        </p:nvSpPr>
        <p:spPr bwMode="auto">
          <a:xfrm>
            <a:off x="2315958" y="5859027"/>
            <a:ext cx="8910099" cy="63000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4"/>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lumMod val="60000"/>
                  <a:lumOff val="40000"/>
                </a:schemeClr>
              </a:buClr>
              <a:buSzPct val="100000"/>
              <a:buFont typeface="Wingdings" panose="05000000000000000000" pitchFamily="2" charset="2"/>
              <a:buChar char="l"/>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4"/>
              </a:buClr>
              <a:buSzPct val="7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10000"/>
              </a:lnSpc>
              <a:spcBef>
                <a:spcPts val="300"/>
              </a:spcBef>
              <a:spcAft>
                <a:spcPts val="100"/>
              </a:spcAft>
              <a:buClr>
                <a:schemeClr val="accent4"/>
              </a:buClr>
              <a:buSzPct val="7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10000"/>
              </a:lnSpc>
              <a:spcBef>
                <a:spcPts val="300"/>
              </a:spcBef>
              <a:spcAft>
                <a:spcPts val="100"/>
              </a:spcAft>
              <a:buClr>
                <a:schemeClr val="accent4"/>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None/>
            </a:pPr>
            <a:r>
              <a:rPr lang="ja-JP" altLang="en-US" dirty="0"/>
              <a:t>グラフは</a:t>
            </a:r>
            <a:r>
              <a:rPr lang="ja-JP" altLang="en-US" kern="0" dirty="0"/>
              <a:t>ベースラインの </a:t>
            </a:r>
            <a:r>
              <a:rPr lang="en-US" altLang="ja-JP" kern="0" dirty="0"/>
              <a:t>192KiB</a:t>
            </a:r>
            <a:r>
              <a:rPr lang="ja-JP" altLang="en-US" kern="0" dirty="0"/>
              <a:t> </a:t>
            </a:r>
            <a:r>
              <a:rPr lang="en-US" altLang="ja-JP" kern="0" dirty="0"/>
              <a:t>TAGE-SC-L </a:t>
            </a:r>
            <a:r>
              <a:rPr lang="ja-JP" altLang="en-US" kern="0" dirty="0"/>
              <a:t>予測器からのミス数削減率</a:t>
            </a:r>
            <a:br>
              <a:rPr lang="en-US" altLang="ja-JP" kern="0" dirty="0"/>
            </a:br>
            <a:r>
              <a:rPr lang="en-US" altLang="ja-JP" dirty="0" err="1"/>
              <a:t>BrMisPKI</a:t>
            </a:r>
            <a:r>
              <a:rPr lang="en-US" altLang="ja-JP" dirty="0"/>
              <a:t> </a:t>
            </a:r>
            <a:r>
              <a:rPr lang="ja-JP" altLang="en-US" dirty="0"/>
              <a:t>は </a:t>
            </a:r>
            <a:r>
              <a:rPr lang="en-US" altLang="ja-JP" dirty="0"/>
              <a:t>1000 </a:t>
            </a:r>
            <a:r>
              <a:rPr lang="ja-JP" altLang="en-US" dirty="0"/>
              <a:t>命令あたりミス数</a:t>
            </a:r>
            <a:br>
              <a:rPr lang="en-US" altLang="ja-JP" kern="0" dirty="0"/>
            </a:br>
            <a:r>
              <a:rPr lang="ja-JP" altLang="en-US" dirty="0"/>
              <a:t>グラフ上で下にあるほど良い</a:t>
            </a:r>
            <a:endParaRPr lang="en-US" altLang="ja-JP" kern="0" dirty="0"/>
          </a:p>
        </p:txBody>
      </p:sp>
    </p:spTree>
    <p:extLst>
      <p:ext uri="{BB962C8B-B14F-4D97-AF65-F5344CB8AC3E}">
        <p14:creationId xmlns:p14="http://schemas.microsoft.com/office/powerpoint/2010/main" val="13927427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3AFB1A-4217-5B68-F946-088773353BEC}"/>
              </a:ext>
            </a:extLst>
          </p:cNvPr>
          <p:cNvSpPr>
            <a:spLocks noGrp="1"/>
          </p:cNvSpPr>
          <p:nvPr>
            <p:ph type="title"/>
          </p:nvPr>
        </p:nvSpPr>
        <p:spPr/>
        <p:txBody>
          <a:bodyPr/>
          <a:lstStyle/>
          <a:p>
            <a:r>
              <a:rPr kumimoji="1" lang="ja-JP" altLang="en-US" dirty="0"/>
              <a:t>提案予測器における要素ごとの精度向上の寄与</a:t>
            </a:r>
          </a:p>
        </p:txBody>
      </p:sp>
      <p:sp>
        <p:nvSpPr>
          <p:cNvPr id="3" name="テキスト プレースホルダー 2">
            <a:extLst>
              <a:ext uri="{FF2B5EF4-FFF2-40B4-BE49-F238E27FC236}">
                <a16:creationId xmlns:a16="http://schemas.microsoft.com/office/drawing/2014/main" id="{99FDE868-589A-FC3C-29CD-294A0FD2A9DB}"/>
              </a:ext>
            </a:extLst>
          </p:cNvPr>
          <p:cNvSpPr>
            <a:spLocks noGrp="1"/>
          </p:cNvSpPr>
          <p:nvPr>
            <p:ph type="body" sz="quarter" idx="10"/>
          </p:nvPr>
        </p:nvSpPr>
        <p:spPr>
          <a:xfrm>
            <a:off x="965943" y="4959017"/>
            <a:ext cx="10620118" cy="1440016"/>
          </a:xfrm>
        </p:spPr>
        <p:txBody>
          <a:bodyPr/>
          <a:lstStyle/>
          <a:p>
            <a:pPr lvl="1"/>
            <a:r>
              <a:rPr kumimoji="1" lang="ja-JP" altLang="en-US" sz="2400" dirty="0"/>
              <a:t>縦軸は</a:t>
            </a:r>
            <a:r>
              <a:rPr kumimoji="1" lang="en-US" altLang="ja-JP" sz="2400" dirty="0"/>
              <a:t>1000</a:t>
            </a:r>
            <a:r>
              <a:rPr kumimoji="1" lang="ja-JP" altLang="en-US" sz="2400" dirty="0"/>
              <a:t>命令あたりの予測ミス数の削減量</a:t>
            </a:r>
            <a:endParaRPr kumimoji="1" lang="en-US" altLang="ja-JP" sz="2400" dirty="0"/>
          </a:p>
          <a:p>
            <a:pPr lvl="2"/>
            <a:r>
              <a:rPr lang="ja-JP" altLang="en-US" sz="2400" dirty="0"/>
              <a:t>（１ページ前とは逆に，</a:t>
            </a:r>
            <a:r>
              <a:rPr lang="ja-JP" altLang="en-US" sz="2400"/>
              <a:t>グラフ上で上にあるほど</a:t>
            </a:r>
            <a:r>
              <a:rPr lang="ja-JP" altLang="en-US" sz="2400" dirty="0"/>
              <a:t>良い</a:t>
            </a:r>
            <a:endParaRPr kumimoji="1" lang="en-US" altLang="ja-JP" sz="2400" dirty="0"/>
          </a:p>
          <a:p>
            <a:pPr lvl="1"/>
            <a:r>
              <a:rPr kumimoji="1" lang="en-US" altLang="ja-JP" sz="2400" dirty="0" err="1"/>
              <a:t>RBias</a:t>
            </a:r>
            <a:r>
              <a:rPr kumimoji="1" lang="ja-JP" altLang="en-US" sz="2400" dirty="0"/>
              <a:t>（青色）は，幅広いワークロードで精度を大きく向上している</a:t>
            </a:r>
          </a:p>
        </p:txBody>
      </p:sp>
      <p:pic>
        <p:nvPicPr>
          <p:cNvPr id="7" name="図 6" descr="グラフ, 散布図&#10;&#10;AI 生成コンテンツは誤りを含む可能性があります。">
            <a:extLst>
              <a:ext uri="{FF2B5EF4-FFF2-40B4-BE49-F238E27FC236}">
                <a16:creationId xmlns:a16="http://schemas.microsoft.com/office/drawing/2014/main" id="{7F6DA0F3-66D3-D8BA-A44D-A6F9BDC485C6}"/>
              </a:ext>
            </a:extLst>
          </p:cNvPr>
          <p:cNvPicPr>
            <a:picLocks noChangeAspect="1"/>
          </p:cNvPicPr>
          <p:nvPr/>
        </p:nvPicPr>
        <p:blipFill>
          <a:blip r:embed="rId2"/>
          <a:stretch>
            <a:fillRect/>
          </a:stretch>
        </p:blipFill>
        <p:spPr>
          <a:xfrm>
            <a:off x="15739" y="2060739"/>
            <a:ext cx="12192000" cy="2628275"/>
          </a:xfrm>
          <a:prstGeom prst="rect">
            <a:avLst/>
          </a:prstGeom>
        </p:spPr>
      </p:pic>
    </p:spTree>
    <p:extLst>
      <p:ext uri="{BB962C8B-B14F-4D97-AF65-F5344CB8AC3E}">
        <p14:creationId xmlns:p14="http://schemas.microsoft.com/office/powerpoint/2010/main" val="35185288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692C6-F248-7E62-3112-87524AC49666}"/>
              </a:ext>
            </a:extLst>
          </p:cNvPr>
          <p:cNvSpPr>
            <a:spLocks noGrp="1"/>
          </p:cNvSpPr>
          <p:nvPr>
            <p:ph type="title"/>
          </p:nvPr>
        </p:nvSpPr>
        <p:spPr/>
        <p:txBody>
          <a:bodyPr/>
          <a:lstStyle/>
          <a:p>
            <a:r>
              <a:rPr kumimoji="1" lang="ja-JP" altLang="en-US" dirty="0"/>
              <a:t>ここまでのまとめ</a:t>
            </a:r>
          </a:p>
        </p:txBody>
      </p:sp>
      <p:sp>
        <p:nvSpPr>
          <p:cNvPr id="3" name="テキスト プレースホルダー 2">
            <a:extLst>
              <a:ext uri="{FF2B5EF4-FFF2-40B4-BE49-F238E27FC236}">
                <a16:creationId xmlns:a16="http://schemas.microsoft.com/office/drawing/2014/main" id="{29685315-763B-A895-5029-CFE4897BA742}"/>
              </a:ext>
            </a:extLst>
          </p:cNvPr>
          <p:cNvSpPr>
            <a:spLocks noGrp="1"/>
          </p:cNvSpPr>
          <p:nvPr>
            <p:ph type="body" sz="quarter" idx="10"/>
          </p:nvPr>
        </p:nvSpPr>
        <p:spPr/>
        <p:txBody>
          <a:bodyPr/>
          <a:lstStyle/>
          <a:p>
            <a:r>
              <a:rPr kumimoji="1" lang="ja-JP" altLang="en-US" dirty="0"/>
              <a:t>よりよい分岐予測を目指して </a:t>
            </a:r>
            <a:r>
              <a:rPr kumimoji="1" lang="en-US" altLang="ja-JP" dirty="0"/>
              <a:t>CBP 2025 </a:t>
            </a:r>
            <a:r>
              <a:rPr kumimoji="1" lang="ja-JP" altLang="en-US" dirty="0"/>
              <a:t>が開催</a:t>
            </a:r>
            <a:endParaRPr kumimoji="1" lang="en-US" altLang="ja-JP" dirty="0"/>
          </a:p>
          <a:p>
            <a:pPr lvl="1"/>
            <a:r>
              <a:rPr lang="ja-JP" altLang="en-US" dirty="0"/>
              <a:t>分岐予測器はいまでも超重要</a:t>
            </a:r>
            <a:endParaRPr lang="en-US" altLang="ja-JP" dirty="0"/>
          </a:p>
          <a:p>
            <a:pPr lvl="2"/>
            <a:r>
              <a:rPr lang="en-US" altLang="ja-JP" dirty="0"/>
              <a:t>CPU </a:t>
            </a:r>
            <a:r>
              <a:rPr lang="ja-JP" altLang="en-US" dirty="0"/>
              <a:t>は大型化しており，消費電力面でもインパクトが大きい</a:t>
            </a:r>
            <a:endParaRPr lang="en-US" altLang="ja-JP" dirty="0"/>
          </a:p>
          <a:p>
            <a:pPr lvl="2"/>
            <a:r>
              <a:rPr lang="en-US" altLang="ja-JP" dirty="0"/>
              <a:t>TAGE </a:t>
            </a:r>
            <a:r>
              <a:rPr lang="ja-JP" altLang="en-US" dirty="0"/>
              <a:t>ベースの予測器が使われている</a:t>
            </a:r>
            <a:endParaRPr lang="en-US" altLang="ja-JP" dirty="0"/>
          </a:p>
          <a:p>
            <a:pPr lvl="1"/>
            <a:r>
              <a:rPr lang="ja-JP" altLang="en-US" dirty="0"/>
              <a:t>産業界からの分岐予測やろうぜの呼びかけ</a:t>
            </a:r>
            <a:endParaRPr lang="en-US" altLang="ja-JP" dirty="0"/>
          </a:p>
          <a:p>
            <a:r>
              <a:rPr kumimoji="1" lang="en-US" altLang="ja-JP" dirty="0"/>
              <a:t>RUNLTS </a:t>
            </a:r>
            <a:r>
              <a:rPr kumimoji="1" lang="ja-JP" altLang="en-US" dirty="0"/>
              <a:t>予測器を提案して優勝</a:t>
            </a:r>
            <a:endParaRPr lang="en-US" altLang="ja-JP" dirty="0"/>
          </a:p>
          <a:p>
            <a:pPr lvl="1"/>
            <a:r>
              <a:rPr kumimoji="1" lang="ja-JP" altLang="en-US" dirty="0"/>
              <a:t>開催期間 </a:t>
            </a:r>
            <a:r>
              <a:rPr kumimoji="1" lang="en-US" altLang="ja-JP" dirty="0"/>
              <a:t>3</a:t>
            </a:r>
            <a:r>
              <a:rPr kumimoji="1" lang="ja-JP" altLang="en-US" dirty="0"/>
              <a:t>ヶ月ぐらいで良い成果が出た</a:t>
            </a:r>
            <a:endParaRPr lang="en-US" altLang="ja-JP" dirty="0"/>
          </a:p>
        </p:txBody>
      </p:sp>
    </p:spTree>
    <p:extLst>
      <p:ext uri="{BB962C8B-B14F-4D97-AF65-F5344CB8AC3E}">
        <p14:creationId xmlns:p14="http://schemas.microsoft.com/office/powerpoint/2010/main" val="7162446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1E06E18-E759-8919-0248-73BD3F2FC31C}"/>
              </a:ext>
            </a:extLst>
          </p:cNvPr>
          <p:cNvSpPr>
            <a:spLocks noGrp="1"/>
          </p:cNvSpPr>
          <p:nvPr>
            <p:ph type="title"/>
          </p:nvPr>
        </p:nvSpPr>
        <p:spPr>
          <a:xfrm>
            <a:off x="2585961" y="2168986"/>
            <a:ext cx="8640096" cy="900010"/>
          </a:xfrm>
        </p:spPr>
        <p:txBody>
          <a:bodyPr/>
          <a:lstStyle/>
          <a:p>
            <a:pPr algn="l"/>
            <a:r>
              <a:rPr lang="ja-JP" altLang="en-US" b="1" dirty="0"/>
              <a:t>本題：どうやって成果をだすか？</a:t>
            </a:r>
            <a:br>
              <a:rPr lang="en-US" altLang="ja-JP" b="1" dirty="0"/>
            </a:br>
            <a:r>
              <a:rPr lang="ja-JP" altLang="en-US" b="1" dirty="0"/>
              <a:t>　　　インフラの整備が大事</a:t>
            </a:r>
          </a:p>
        </p:txBody>
      </p:sp>
    </p:spTree>
    <p:extLst>
      <p:ext uri="{BB962C8B-B14F-4D97-AF65-F5344CB8AC3E}">
        <p14:creationId xmlns:p14="http://schemas.microsoft.com/office/powerpoint/2010/main" val="23006650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A690FB8-BBDA-E31D-7DE1-3FC4AB884130}"/>
              </a:ext>
            </a:extLst>
          </p:cNvPr>
          <p:cNvSpPr>
            <a:spLocks noGrp="1"/>
          </p:cNvSpPr>
          <p:nvPr>
            <p:ph type="title"/>
          </p:nvPr>
        </p:nvSpPr>
        <p:spPr/>
        <p:txBody>
          <a:bodyPr/>
          <a:lstStyle/>
          <a:p>
            <a:r>
              <a:rPr kumimoji="1" lang="ja-JP" altLang="en-US" dirty="0"/>
              <a:t>過去のチャンピオンシップへの参加</a:t>
            </a:r>
          </a:p>
        </p:txBody>
      </p:sp>
      <p:sp>
        <p:nvSpPr>
          <p:cNvPr id="3" name="テキスト プレースホルダー 2">
            <a:extLst>
              <a:ext uri="{FF2B5EF4-FFF2-40B4-BE49-F238E27FC236}">
                <a16:creationId xmlns:a16="http://schemas.microsoft.com/office/drawing/2014/main" id="{9631350A-55BF-272E-3603-D6C0F83EE395}"/>
              </a:ext>
            </a:extLst>
          </p:cNvPr>
          <p:cNvSpPr>
            <a:spLocks noGrp="1"/>
          </p:cNvSpPr>
          <p:nvPr>
            <p:ph type="body" sz="quarter" idx="10"/>
          </p:nvPr>
        </p:nvSpPr>
        <p:spPr/>
        <p:txBody>
          <a:bodyPr/>
          <a:lstStyle/>
          <a:p>
            <a:r>
              <a:rPr lang="en-US" altLang="ja-JP" dirty="0"/>
              <a:t>The Third Data Prefetch Championship</a:t>
            </a:r>
            <a:r>
              <a:rPr lang="ja-JP" altLang="en-US" dirty="0"/>
              <a:t>（</a:t>
            </a:r>
            <a:r>
              <a:rPr lang="en-US" altLang="ja-JP" dirty="0"/>
              <a:t>DPC3</a:t>
            </a:r>
            <a:r>
              <a:rPr lang="ja-JP" altLang="en-US" dirty="0"/>
              <a:t>）</a:t>
            </a:r>
            <a:r>
              <a:rPr lang="en-US" altLang="ja-JP" dirty="0"/>
              <a:t>2019</a:t>
            </a:r>
          </a:p>
          <a:p>
            <a:pPr lvl="1"/>
            <a:r>
              <a:rPr lang="ja-JP" altLang="en-US" dirty="0"/>
              <a:t>良いアイデアが出た</a:t>
            </a:r>
            <a:endParaRPr lang="en-US" altLang="ja-JP" dirty="0"/>
          </a:p>
          <a:p>
            <a:pPr lvl="2"/>
            <a:r>
              <a:rPr lang="ja-JP" altLang="en-US" dirty="0"/>
              <a:t>「あえてプリフェッチを遅らせる」</a:t>
            </a:r>
            <a:endParaRPr lang="en-US" altLang="ja-JP" dirty="0"/>
          </a:p>
          <a:p>
            <a:pPr lvl="1"/>
            <a:r>
              <a:rPr lang="ja-JP" altLang="en-US" dirty="0"/>
              <a:t>チューニング不足で惨敗</a:t>
            </a:r>
            <a:endParaRPr lang="en-US" altLang="ja-JP" dirty="0"/>
          </a:p>
          <a:p>
            <a:r>
              <a:rPr lang="en-US" altLang="ja-JP" dirty="0"/>
              <a:t>The First Instruction Prefetch Championship</a:t>
            </a:r>
            <a:r>
              <a:rPr lang="ja-JP" altLang="en-US" dirty="0"/>
              <a:t>（</a:t>
            </a:r>
            <a:r>
              <a:rPr lang="en-US" altLang="ja-JP" dirty="0"/>
              <a:t>IPC1</a:t>
            </a:r>
            <a:r>
              <a:rPr lang="ja-JP" altLang="en-US" dirty="0"/>
              <a:t>）</a:t>
            </a:r>
            <a:r>
              <a:rPr lang="en-US" altLang="ja-JP" dirty="0"/>
              <a:t>2020</a:t>
            </a:r>
          </a:p>
          <a:p>
            <a:pPr lvl="1"/>
            <a:r>
              <a:rPr lang="ja-JP" altLang="en-US" dirty="0"/>
              <a:t>良いアイデアが出た</a:t>
            </a:r>
            <a:endParaRPr lang="en-US" altLang="ja-JP" dirty="0"/>
          </a:p>
          <a:p>
            <a:pPr lvl="2"/>
            <a:r>
              <a:rPr lang="ja-JP" altLang="en-US" dirty="0"/>
              <a:t>「関数リターンの連続回数を使ったハッシュ」</a:t>
            </a:r>
            <a:endParaRPr lang="en-US" altLang="ja-JP" dirty="0"/>
          </a:p>
          <a:p>
            <a:pPr lvl="1"/>
            <a:r>
              <a:rPr lang="ja-JP" altLang="en-US" dirty="0"/>
              <a:t>チューニングも出来たので入賞</a:t>
            </a:r>
            <a:endParaRPr kumimoji="1" lang="ja-JP" altLang="en-US" dirty="0"/>
          </a:p>
        </p:txBody>
      </p:sp>
    </p:spTree>
    <p:extLst>
      <p:ext uri="{BB962C8B-B14F-4D97-AF65-F5344CB8AC3E}">
        <p14:creationId xmlns:p14="http://schemas.microsoft.com/office/powerpoint/2010/main" val="32753023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CE917F0-86E8-151B-76D9-F5B5DE6764E7}"/>
              </a:ext>
            </a:extLst>
          </p:cNvPr>
          <p:cNvSpPr>
            <a:spLocks noGrp="1"/>
          </p:cNvSpPr>
          <p:nvPr>
            <p:ph type="title"/>
          </p:nvPr>
        </p:nvSpPr>
        <p:spPr>
          <a:xfrm>
            <a:off x="1415948" y="0"/>
            <a:ext cx="10776052" cy="908972"/>
          </a:xfrm>
        </p:spPr>
        <p:txBody>
          <a:bodyPr/>
          <a:lstStyle/>
          <a:p>
            <a:r>
              <a:rPr lang="ja-JP" altLang="en-US" dirty="0"/>
              <a:t>今日の話題</a:t>
            </a:r>
          </a:p>
        </p:txBody>
      </p:sp>
      <p:sp>
        <p:nvSpPr>
          <p:cNvPr id="5" name="テキスト プレースホルダー 4">
            <a:extLst>
              <a:ext uri="{FF2B5EF4-FFF2-40B4-BE49-F238E27FC236}">
                <a16:creationId xmlns:a16="http://schemas.microsoft.com/office/drawing/2014/main" id="{9DFD709F-DD42-1AC5-2E2A-226432458C15}"/>
              </a:ext>
            </a:extLst>
          </p:cNvPr>
          <p:cNvSpPr>
            <a:spLocks noGrp="1"/>
          </p:cNvSpPr>
          <p:nvPr>
            <p:ph type="body" sz="quarter" idx="10"/>
          </p:nvPr>
        </p:nvSpPr>
        <p:spPr>
          <a:xfrm>
            <a:off x="1415948" y="1088974"/>
            <a:ext cx="9000100" cy="5490061"/>
          </a:xfrm>
        </p:spPr>
        <p:txBody>
          <a:bodyPr/>
          <a:lstStyle/>
          <a:p>
            <a:r>
              <a:rPr lang="en-US" altLang="ja-JP" dirty="0"/>
              <a:t>6th Championship Branch Prediction</a:t>
            </a:r>
            <a:r>
              <a:rPr lang="ja-JP" altLang="en-US" dirty="0"/>
              <a:t>（</a:t>
            </a:r>
            <a:r>
              <a:rPr lang="en-US" altLang="ja-JP" dirty="0"/>
              <a:t>CBP2025</a:t>
            </a:r>
            <a:r>
              <a:rPr lang="ja-JP" altLang="en-US" dirty="0"/>
              <a:t>）が</a:t>
            </a:r>
            <a:r>
              <a:rPr lang="en-US" altLang="ja-JP" dirty="0"/>
              <a:t>6</a:t>
            </a:r>
            <a:r>
              <a:rPr lang="ja-JP" altLang="en-US" dirty="0"/>
              <a:t>月に開催</a:t>
            </a:r>
            <a:endParaRPr lang="en-US" altLang="ja-JP" dirty="0"/>
          </a:p>
          <a:p>
            <a:pPr lvl="1"/>
            <a:r>
              <a:rPr lang="ja-JP" altLang="en-US" dirty="0"/>
              <a:t>分岐予測器のアルゴリズムを競う大会</a:t>
            </a:r>
            <a:endParaRPr lang="en-US" altLang="ja-JP" dirty="0"/>
          </a:p>
          <a:p>
            <a:pPr lvl="2"/>
            <a:r>
              <a:rPr lang="ja-JP" altLang="en-US" dirty="0"/>
              <a:t>国際会議 </a:t>
            </a:r>
            <a:r>
              <a:rPr lang="en-US" altLang="ja-JP" dirty="0"/>
              <a:t>ISCA </a:t>
            </a:r>
            <a:r>
              <a:rPr lang="ja-JP" altLang="en-US" dirty="0"/>
              <a:t>に併設で開催</a:t>
            </a:r>
            <a:endParaRPr lang="en-US" altLang="ja-JP" dirty="0"/>
          </a:p>
          <a:p>
            <a:pPr lvl="1"/>
            <a:r>
              <a:rPr lang="ja-JP" altLang="en-US" dirty="0"/>
              <a:t>提案する </a:t>
            </a:r>
            <a:r>
              <a:rPr lang="en-US" altLang="ja-JP" dirty="0"/>
              <a:t>RUNLTS </a:t>
            </a:r>
            <a:r>
              <a:rPr lang="ja-JP" altLang="en-US" dirty="0"/>
              <a:t>予測器により，我々はこれに優勝</a:t>
            </a:r>
            <a:endParaRPr lang="en-US" altLang="ja-JP" dirty="0"/>
          </a:p>
          <a:p>
            <a:r>
              <a:rPr lang="ja-JP" altLang="en-US" dirty="0"/>
              <a:t>上記への参加の経験を通じて，以下のような話をしたい</a:t>
            </a:r>
            <a:endParaRPr lang="en-US" altLang="ja-JP" dirty="0"/>
          </a:p>
          <a:p>
            <a:pPr lvl="1"/>
            <a:r>
              <a:rPr lang="ja-JP" altLang="en-US" dirty="0"/>
              <a:t>どうやって短期間で成果を出すか？</a:t>
            </a:r>
            <a:endParaRPr lang="en-US" altLang="ja-JP" dirty="0"/>
          </a:p>
          <a:p>
            <a:pPr lvl="1"/>
            <a:r>
              <a:rPr lang="ja-JP" altLang="en-US" dirty="0"/>
              <a:t>どうやって経験の浅い学生が有意に貢献できるようにするか？</a:t>
            </a:r>
            <a:endParaRPr lang="en-US" altLang="ja-JP" dirty="0"/>
          </a:p>
        </p:txBody>
      </p:sp>
      <p:sp>
        <p:nvSpPr>
          <p:cNvPr id="2" name="スライド番号プレースホルダー 1">
            <a:extLst>
              <a:ext uri="{FF2B5EF4-FFF2-40B4-BE49-F238E27FC236}">
                <a16:creationId xmlns:a16="http://schemas.microsoft.com/office/drawing/2014/main" id="{A942816A-9D2B-27FA-3BB2-9F392AA0CD2D}"/>
              </a:ext>
            </a:extLst>
          </p:cNvPr>
          <p:cNvSpPr>
            <a:spLocks noGrp="1"/>
          </p:cNvSpPr>
          <p:nvPr>
            <p:ph type="sldNum" sz="quarter" idx="4294967295"/>
          </p:nvPr>
        </p:nvSpPr>
        <p:spPr>
          <a:xfrm>
            <a:off x="11376025" y="6308725"/>
            <a:ext cx="815975" cy="549275"/>
          </a:xfrm>
        </p:spPr>
        <p:txBody>
          <a:bodyPr/>
          <a:lstStyle/>
          <a:p>
            <a:fld id="{D2D8002D-B5B0-4BAC-B1F6-782DDCCE6D9C}" type="slidenum">
              <a:rPr kumimoji="1" lang="ja-JP" altLang="en-US" smtClean="0"/>
              <a:pPr/>
              <a:t>2</a:t>
            </a:fld>
            <a:endParaRPr kumimoji="1" lang="ja-JP" altLang="en-US"/>
          </a:p>
        </p:txBody>
      </p:sp>
    </p:spTree>
    <p:extLst>
      <p:ext uri="{BB962C8B-B14F-4D97-AF65-F5344CB8AC3E}">
        <p14:creationId xmlns:p14="http://schemas.microsoft.com/office/powerpoint/2010/main" val="30738690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FBFF5A-1101-6DE1-B980-A88684C09F7C}"/>
              </a:ext>
            </a:extLst>
          </p:cNvPr>
          <p:cNvSpPr>
            <a:spLocks noGrp="1"/>
          </p:cNvSpPr>
          <p:nvPr>
            <p:ph type="title"/>
          </p:nvPr>
        </p:nvSpPr>
        <p:spPr/>
        <p:txBody>
          <a:bodyPr/>
          <a:lstStyle/>
          <a:p>
            <a:r>
              <a:rPr kumimoji="1" lang="ja-JP" altLang="en-US" dirty="0"/>
              <a:t>動機１：良いアイデアが出れば勝てる！・・・が，</a:t>
            </a:r>
          </a:p>
        </p:txBody>
      </p:sp>
      <p:sp>
        <p:nvSpPr>
          <p:cNvPr id="3" name="テキスト プレースホルダー 2">
            <a:extLst>
              <a:ext uri="{FF2B5EF4-FFF2-40B4-BE49-F238E27FC236}">
                <a16:creationId xmlns:a16="http://schemas.microsoft.com/office/drawing/2014/main" id="{50DF1B56-D8B1-AD9E-5164-7F00C89B6D9B}"/>
              </a:ext>
            </a:extLst>
          </p:cNvPr>
          <p:cNvSpPr>
            <a:spLocks noGrp="1"/>
          </p:cNvSpPr>
          <p:nvPr>
            <p:ph type="body" sz="quarter" idx="10"/>
          </p:nvPr>
        </p:nvSpPr>
        <p:spPr/>
        <p:txBody>
          <a:bodyPr/>
          <a:lstStyle/>
          <a:p>
            <a:r>
              <a:rPr lang="ja-JP" altLang="en-US" dirty="0"/>
              <a:t>それが出来れば苦労はしない</a:t>
            </a:r>
            <a:endParaRPr lang="en-US" altLang="ja-JP" dirty="0"/>
          </a:p>
          <a:p>
            <a:pPr lvl="1"/>
            <a:r>
              <a:rPr lang="ja-JP" altLang="en-US" dirty="0"/>
              <a:t>アイデアがでるかは基本的には運ゲー</a:t>
            </a:r>
            <a:endParaRPr kumimoji="1" lang="en-US" altLang="ja-JP" dirty="0"/>
          </a:p>
          <a:p>
            <a:r>
              <a:rPr lang="ja-JP" altLang="en-US" dirty="0"/>
              <a:t>良い</a:t>
            </a:r>
            <a:r>
              <a:rPr kumimoji="1" lang="ja-JP" altLang="en-US" dirty="0"/>
              <a:t>アイデアがでる確率をなんとかして上げる：</a:t>
            </a:r>
            <a:endParaRPr kumimoji="1" lang="en-US" altLang="ja-JP" dirty="0"/>
          </a:p>
          <a:p>
            <a:pPr marL="817200" lvl="1" indent="-457200">
              <a:buFont typeface="+mj-lt"/>
              <a:buAutoNum type="arabicPeriod"/>
            </a:pPr>
            <a:r>
              <a:rPr lang="ja-JP" altLang="en-US" dirty="0"/>
              <a:t>当たるまでたくさんガチャを回す</a:t>
            </a:r>
            <a:endParaRPr lang="en-US" altLang="ja-JP" dirty="0"/>
          </a:p>
          <a:p>
            <a:pPr lvl="2"/>
            <a:r>
              <a:rPr lang="ja-JP" altLang="en-US" dirty="0"/>
              <a:t>分析と試行を可能な限り高速に回す</a:t>
            </a:r>
            <a:endParaRPr lang="en-US" altLang="ja-JP" dirty="0"/>
          </a:p>
          <a:p>
            <a:pPr marL="817200" lvl="1" indent="-457200">
              <a:buFont typeface="+mj-lt"/>
              <a:buAutoNum type="arabicPeriod"/>
            </a:pPr>
            <a:r>
              <a:rPr kumimoji="1" lang="ja-JP" altLang="en-US" dirty="0"/>
              <a:t>可視化による分析が有効</a:t>
            </a:r>
            <a:endParaRPr kumimoji="1" lang="en-US" altLang="ja-JP" dirty="0"/>
          </a:p>
          <a:p>
            <a:pPr lvl="2"/>
            <a:r>
              <a:rPr lang="ja-JP" altLang="en-US" dirty="0"/>
              <a:t>めんどくさいので，あまり皆やらない</a:t>
            </a:r>
            <a:endParaRPr lang="en-US" altLang="ja-JP" dirty="0"/>
          </a:p>
          <a:p>
            <a:pPr lvl="2"/>
            <a:r>
              <a:rPr kumimoji="1" lang="ja-JP" altLang="en-US" dirty="0"/>
              <a:t>知られてない特性に</a:t>
            </a:r>
            <a:r>
              <a:rPr lang="ja-JP" altLang="en-US" dirty="0"/>
              <a:t>気づく可能性が高い</a:t>
            </a:r>
            <a:endParaRPr kumimoji="1" lang="ja-JP" altLang="en-US" dirty="0"/>
          </a:p>
        </p:txBody>
      </p:sp>
    </p:spTree>
    <p:extLst>
      <p:ext uri="{BB962C8B-B14F-4D97-AF65-F5344CB8AC3E}">
        <p14:creationId xmlns:p14="http://schemas.microsoft.com/office/powerpoint/2010/main" val="16834479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6D320C-F5B1-4EC2-EE2F-699C7EEFCF5A}"/>
              </a:ext>
            </a:extLst>
          </p:cNvPr>
          <p:cNvSpPr>
            <a:spLocks noGrp="1"/>
          </p:cNvSpPr>
          <p:nvPr>
            <p:ph type="title"/>
          </p:nvPr>
        </p:nvSpPr>
        <p:spPr/>
        <p:txBody>
          <a:bodyPr/>
          <a:lstStyle/>
          <a:p>
            <a:r>
              <a:rPr lang="ja-JP" altLang="en-US" dirty="0"/>
              <a:t>動機２：</a:t>
            </a:r>
            <a:r>
              <a:rPr kumimoji="1" lang="ja-JP" altLang="en-US" dirty="0"/>
              <a:t>チューニングに関する反省</a:t>
            </a:r>
          </a:p>
        </p:txBody>
      </p:sp>
      <p:sp>
        <p:nvSpPr>
          <p:cNvPr id="3" name="テキスト プレースホルダー 2">
            <a:extLst>
              <a:ext uri="{FF2B5EF4-FFF2-40B4-BE49-F238E27FC236}">
                <a16:creationId xmlns:a16="http://schemas.microsoft.com/office/drawing/2014/main" id="{1C1ED428-14CD-5264-1FCC-0195874CF7D1}"/>
              </a:ext>
            </a:extLst>
          </p:cNvPr>
          <p:cNvSpPr>
            <a:spLocks noGrp="1"/>
          </p:cNvSpPr>
          <p:nvPr>
            <p:ph type="body" sz="quarter" idx="10"/>
          </p:nvPr>
        </p:nvSpPr>
        <p:spPr/>
        <p:txBody>
          <a:bodyPr/>
          <a:lstStyle/>
          <a:p>
            <a:r>
              <a:rPr kumimoji="1" lang="ja-JP" altLang="en-US" dirty="0"/>
              <a:t>チャンピオンシップ終盤はこうなりがち</a:t>
            </a:r>
            <a:endParaRPr kumimoji="1" lang="en-US" altLang="ja-JP" dirty="0"/>
          </a:p>
          <a:p>
            <a:pPr lvl="1"/>
            <a:r>
              <a:rPr kumimoji="1" lang="ja-JP" altLang="en-US" dirty="0"/>
              <a:t>評価データが再現できない：</a:t>
            </a:r>
            <a:endParaRPr kumimoji="1" lang="en-US" altLang="ja-JP" dirty="0"/>
          </a:p>
          <a:p>
            <a:pPr lvl="2"/>
            <a:r>
              <a:rPr kumimoji="1" lang="ja-JP" altLang="en-US" dirty="0"/>
              <a:t>実装やパラメータが適切に保存されていない</a:t>
            </a:r>
            <a:endParaRPr kumimoji="1" lang="en-US" altLang="ja-JP" dirty="0"/>
          </a:p>
          <a:p>
            <a:pPr lvl="2"/>
            <a:r>
              <a:rPr lang="ja-JP" altLang="en-US" dirty="0"/>
              <a:t>いろいろ実験してるうちに，何でとったのかわからなくなる</a:t>
            </a:r>
            <a:endParaRPr kumimoji="1" lang="en-US" altLang="ja-JP" dirty="0"/>
          </a:p>
          <a:p>
            <a:pPr lvl="1"/>
            <a:r>
              <a:rPr lang="ja-JP" altLang="en-US" dirty="0"/>
              <a:t>「なんで数字があわないの？！」「うるせー！」みたいなやりとりがおきてツラい</a:t>
            </a:r>
            <a:endParaRPr lang="en-US" altLang="ja-JP" dirty="0"/>
          </a:p>
          <a:p>
            <a:r>
              <a:rPr kumimoji="1" lang="ja-JP" altLang="en-US" dirty="0">
                <a:solidFill>
                  <a:schemeClr val="accent6"/>
                </a:solidFill>
              </a:rPr>
              <a:t>確実かつ高速に評価を行う環境がいる</a:t>
            </a:r>
          </a:p>
        </p:txBody>
      </p:sp>
    </p:spTree>
    <p:extLst>
      <p:ext uri="{BB962C8B-B14F-4D97-AF65-F5344CB8AC3E}">
        <p14:creationId xmlns:p14="http://schemas.microsoft.com/office/powerpoint/2010/main" val="34964404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872991-92C8-F74F-F179-FF172F4E63ED}"/>
              </a:ext>
            </a:extLst>
          </p:cNvPr>
          <p:cNvSpPr>
            <a:spLocks noGrp="1"/>
          </p:cNvSpPr>
          <p:nvPr>
            <p:ph type="title"/>
          </p:nvPr>
        </p:nvSpPr>
        <p:spPr/>
        <p:txBody>
          <a:bodyPr/>
          <a:lstStyle/>
          <a:p>
            <a:r>
              <a:rPr lang="ja-JP" altLang="en-US" dirty="0"/>
              <a:t>動機３：</a:t>
            </a:r>
            <a:r>
              <a:rPr kumimoji="1" lang="ja-JP" altLang="en-US" dirty="0"/>
              <a:t>時間と人手がたりない</a:t>
            </a:r>
          </a:p>
        </p:txBody>
      </p:sp>
      <p:sp>
        <p:nvSpPr>
          <p:cNvPr id="3" name="テキスト プレースホルダー 2">
            <a:extLst>
              <a:ext uri="{FF2B5EF4-FFF2-40B4-BE49-F238E27FC236}">
                <a16:creationId xmlns:a16="http://schemas.microsoft.com/office/drawing/2014/main" id="{F4F18EE5-8355-482A-79A3-21FF908A591D}"/>
              </a:ext>
            </a:extLst>
          </p:cNvPr>
          <p:cNvSpPr>
            <a:spLocks noGrp="1"/>
          </p:cNvSpPr>
          <p:nvPr>
            <p:ph type="body" sz="quarter" idx="10"/>
          </p:nvPr>
        </p:nvSpPr>
        <p:spPr/>
        <p:txBody>
          <a:bodyPr/>
          <a:lstStyle/>
          <a:p>
            <a:r>
              <a:rPr kumimoji="1" lang="en-US" altLang="ja-JP" dirty="0"/>
              <a:t>CBP2025 </a:t>
            </a:r>
            <a:r>
              <a:rPr kumimoji="1" lang="ja-JP" altLang="en-US" dirty="0"/>
              <a:t>は開催アナウンスから提出締切まで３ヶ月間</a:t>
            </a:r>
            <a:endParaRPr kumimoji="1" lang="en-US" altLang="ja-JP" dirty="0"/>
          </a:p>
          <a:p>
            <a:pPr lvl="1"/>
            <a:r>
              <a:rPr lang="ja-JP" altLang="en-US" dirty="0"/>
              <a:t>分析や実装，チューニングなど無数にやることがある</a:t>
            </a:r>
            <a:endParaRPr lang="en-US" altLang="ja-JP" dirty="0"/>
          </a:p>
          <a:p>
            <a:pPr lvl="1"/>
            <a:r>
              <a:rPr kumimoji="1" lang="ja-JP" altLang="en-US" dirty="0"/>
              <a:t>チャンピオンシップ古参兵の博士の学生さん達はみんな卒業した</a:t>
            </a:r>
            <a:endParaRPr kumimoji="1" lang="en-US" altLang="ja-JP" dirty="0"/>
          </a:p>
          <a:p>
            <a:pPr lvl="2"/>
            <a:r>
              <a:rPr kumimoji="1" lang="ja-JP" altLang="en-US" dirty="0"/>
              <a:t>新しい学生さん達に手伝ってほしい</a:t>
            </a:r>
            <a:endParaRPr kumimoji="1" lang="en-US" altLang="ja-JP" dirty="0"/>
          </a:p>
          <a:p>
            <a:pPr lvl="2"/>
            <a:r>
              <a:rPr kumimoji="1" lang="en-US" altLang="ja-JP" dirty="0"/>
              <a:t>M1 ×</a:t>
            </a:r>
            <a:r>
              <a:rPr kumimoji="1" lang="ja-JP" altLang="en-US" dirty="0"/>
              <a:t>２人 </a:t>
            </a:r>
            <a:r>
              <a:rPr kumimoji="1" lang="en-US" altLang="ja-JP" dirty="0"/>
              <a:t>+ M2 </a:t>
            </a:r>
            <a:r>
              <a:rPr lang="en-US" altLang="ja-JP" dirty="0"/>
              <a:t>×</a:t>
            </a:r>
            <a:r>
              <a:rPr lang="ja-JP" altLang="en-US" dirty="0"/>
              <a:t>１人 </a:t>
            </a:r>
            <a:r>
              <a:rPr kumimoji="1" lang="ja-JP" altLang="en-US" dirty="0"/>
              <a:t>が参加</a:t>
            </a:r>
            <a:endParaRPr kumimoji="1" lang="en-US" altLang="ja-JP" dirty="0"/>
          </a:p>
        </p:txBody>
      </p:sp>
    </p:spTree>
    <p:extLst>
      <p:ext uri="{BB962C8B-B14F-4D97-AF65-F5344CB8AC3E}">
        <p14:creationId xmlns:p14="http://schemas.microsoft.com/office/powerpoint/2010/main" val="31142483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4E470D-ACFB-AC8D-F324-1F2C3897C5CA}"/>
              </a:ext>
            </a:extLst>
          </p:cNvPr>
          <p:cNvSpPr>
            <a:spLocks noGrp="1"/>
          </p:cNvSpPr>
          <p:nvPr>
            <p:ph type="title"/>
          </p:nvPr>
        </p:nvSpPr>
        <p:spPr>
          <a:xfrm>
            <a:off x="1415948" y="0"/>
            <a:ext cx="10776052" cy="908972"/>
          </a:xfrm>
        </p:spPr>
        <p:txBody>
          <a:bodyPr/>
          <a:lstStyle/>
          <a:p>
            <a:r>
              <a:rPr lang="ja-JP" altLang="en-US" dirty="0"/>
              <a:t>学生さんのよくある状況</a:t>
            </a:r>
          </a:p>
        </p:txBody>
      </p:sp>
      <p:sp>
        <p:nvSpPr>
          <p:cNvPr id="3" name="テキスト プレースホルダー 2">
            <a:extLst>
              <a:ext uri="{FF2B5EF4-FFF2-40B4-BE49-F238E27FC236}">
                <a16:creationId xmlns:a16="http://schemas.microsoft.com/office/drawing/2014/main" id="{0F24C1F1-6E6A-A937-8141-7A9240218EBB}"/>
              </a:ext>
            </a:extLst>
          </p:cNvPr>
          <p:cNvSpPr>
            <a:spLocks noGrp="1"/>
          </p:cNvSpPr>
          <p:nvPr>
            <p:ph type="body" sz="quarter" idx="10"/>
          </p:nvPr>
        </p:nvSpPr>
        <p:spPr>
          <a:xfrm>
            <a:off x="515938" y="1089025"/>
            <a:ext cx="11160124" cy="5489575"/>
          </a:xfrm>
        </p:spPr>
        <p:txBody>
          <a:bodyPr/>
          <a:lstStyle/>
          <a:p>
            <a:r>
              <a:rPr lang="ja-JP" altLang="en-US" dirty="0"/>
              <a:t>４月ごろ，研究室配属後にとりあえずシミュレータを動かしてみる</a:t>
            </a:r>
            <a:br>
              <a:rPr lang="en-US" altLang="ja-JP" dirty="0"/>
            </a:br>
            <a:endParaRPr lang="en-US" altLang="ja-JP" dirty="0"/>
          </a:p>
          <a:p>
            <a:pPr lvl="1"/>
            <a:r>
              <a:rPr lang="ja-JP" altLang="en-US" dirty="0"/>
              <a:t>定例ミーティング：</a:t>
            </a:r>
            <a:endParaRPr lang="en-US" altLang="ja-JP" dirty="0"/>
          </a:p>
          <a:p>
            <a:pPr lvl="2"/>
            <a:r>
              <a:rPr lang="ja-JP" altLang="en-US" dirty="0"/>
              <a:t>１週目：「コンパイルが通らないです」</a:t>
            </a:r>
            <a:r>
              <a:rPr lang="en-US" altLang="ja-JP" dirty="0"/>
              <a:t>	… </a:t>
            </a:r>
            <a:r>
              <a:rPr lang="ja-JP" altLang="en-US" dirty="0"/>
              <a:t>コンパイルオプションがおかしい</a:t>
            </a:r>
            <a:endParaRPr lang="en-US" altLang="ja-JP" dirty="0"/>
          </a:p>
          <a:p>
            <a:pPr lvl="2"/>
            <a:r>
              <a:rPr lang="ja-JP" altLang="en-US" dirty="0"/>
              <a:t>２週目：「変なエラーがでるんです」</a:t>
            </a:r>
            <a:r>
              <a:rPr lang="en-US" altLang="ja-JP" dirty="0"/>
              <a:t> 		… </a:t>
            </a:r>
            <a:r>
              <a:rPr lang="ja-JP" altLang="en-US" dirty="0"/>
              <a:t>ライブラリが不足でリンク失敗</a:t>
            </a:r>
            <a:endParaRPr lang="en-US" altLang="ja-JP" dirty="0"/>
          </a:p>
          <a:p>
            <a:pPr lvl="2"/>
            <a:r>
              <a:rPr lang="ja-JP" altLang="en-US" dirty="0"/>
              <a:t>３週目：「性能がなぜか悪化します」　　　</a:t>
            </a:r>
            <a:r>
              <a:rPr lang="en-US" altLang="ja-JP" dirty="0"/>
              <a:t>	… </a:t>
            </a:r>
            <a:r>
              <a:rPr lang="ja-JP" altLang="en-US" dirty="0"/>
              <a:t>パラメータがおかしい</a:t>
            </a:r>
            <a:endParaRPr lang="en-US" altLang="ja-JP" dirty="0"/>
          </a:p>
          <a:p>
            <a:pPr lvl="2"/>
            <a:r>
              <a:rPr lang="en-US" altLang="ja-JP" dirty="0"/>
              <a:t>…</a:t>
            </a:r>
          </a:p>
          <a:p>
            <a:pPr lvl="2"/>
            <a:r>
              <a:rPr lang="ja-JP" altLang="en-US" dirty="0"/>
              <a:t>季節はめぐり，暑くなって肌寒くなり，年の瀬も迫ってくる</a:t>
            </a:r>
            <a:endParaRPr lang="en-US" altLang="ja-JP" dirty="0"/>
          </a:p>
          <a:p>
            <a:r>
              <a:rPr lang="ja-JP" altLang="en-US" dirty="0"/>
              <a:t>これでは戦場にたどり着くころには戦が終わってしまう</a:t>
            </a:r>
            <a:endParaRPr lang="en-US" altLang="ja-JP" dirty="0"/>
          </a:p>
          <a:p>
            <a:pPr lvl="1"/>
            <a:r>
              <a:rPr lang="ja-JP" altLang="en-US" dirty="0">
                <a:solidFill>
                  <a:schemeClr val="accent6"/>
                </a:solidFill>
              </a:rPr>
              <a:t>有効な実験をすぐ開始できる環境整備がいる</a:t>
            </a:r>
            <a:endParaRPr lang="en-US" altLang="ja-JP" dirty="0">
              <a:solidFill>
                <a:schemeClr val="accent6"/>
              </a:solidFill>
            </a:endParaRPr>
          </a:p>
        </p:txBody>
      </p:sp>
    </p:spTree>
    <p:extLst>
      <p:ext uri="{BB962C8B-B14F-4D97-AF65-F5344CB8AC3E}">
        <p14:creationId xmlns:p14="http://schemas.microsoft.com/office/powerpoint/2010/main" val="34423305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DF8FEA-A068-9795-C887-901734D92C53}"/>
              </a:ext>
            </a:extLst>
          </p:cNvPr>
          <p:cNvSpPr>
            <a:spLocks noGrp="1"/>
          </p:cNvSpPr>
          <p:nvPr>
            <p:ph type="title"/>
          </p:nvPr>
        </p:nvSpPr>
        <p:spPr>
          <a:xfrm>
            <a:off x="1415948" y="0"/>
            <a:ext cx="10776052" cy="908972"/>
          </a:xfrm>
        </p:spPr>
        <p:txBody>
          <a:bodyPr/>
          <a:lstStyle/>
          <a:p>
            <a:r>
              <a:rPr lang="ja-JP" altLang="en-US" dirty="0"/>
              <a:t>これまでの経験に基づく取り組み</a:t>
            </a:r>
          </a:p>
        </p:txBody>
      </p:sp>
      <p:sp>
        <p:nvSpPr>
          <p:cNvPr id="3" name="テキスト プレースホルダー 2">
            <a:extLst>
              <a:ext uri="{FF2B5EF4-FFF2-40B4-BE49-F238E27FC236}">
                <a16:creationId xmlns:a16="http://schemas.microsoft.com/office/drawing/2014/main" id="{C9D5A0C5-07F3-68E6-61AA-EE5610C6F13F}"/>
              </a:ext>
            </a:extLst>
          </p:cNvPr>
          <p:cNvSpPr>
            <a:spLocks noGrp="1"/>
          </p:cNvSpPr>
          <p:nvPr>
            <p:ph type="body" sz="quarter" idx="10"/>
          </p:nvPr>
        </p:nvSpPr>
        <p:spPr>
          <a:xfrm>
            <a:off x="1415948" y="1088974"/>
            <a:ext cx="9000100" cy="5490061"/>
          </a:xfrm>
        </p:spPr>
        <p:txBody>
          <a:bodyPr/>
          <a:lstStyle/>
          <a:p>
            <a:r>
              <a:rPr lang="ja-JP" altLang="en-US" dirty="0"/>
              <a:t>インフラ整備を頑張った：</a:t>
            </a:r>
            <a:br>
              <a:rPr lang="en-US" altLang="ja-JP" dirty="0"/>
            </a:br>
            <a:endParaRPr lang="en-US" altLang="ja-JP" dirty="0"/>
          </a:p>
          <a:p>
            <a:pPr lvl="1"/>
            <a:r>
              <a:rPr lang="ja-JP" altLang="en-US" dirty="0"/>
              <a:t>すぐ開始できる実験環境</a:t>
            </a:r>
            <a:endParaRPr lang="en-US" altLang="ja-JP" dirty="0"/>
          </a:p>
          <a:p>
            <a:pPr lvl="2"/>
            <a:r>
              <a:rPr lang="ja-JP" altLang="en-US" dirty="0"/>
              <a:t>とにかくコマンド一発で立ち上がる環境を整備</a:t>
            </a:r>
            <a:br>
              <a:rPr lang="en-US" altLang="ja-JP" dirty="0"/>
            </a:br>
            <a:endParaRPr lang="en-US" altLang="ja-JP" dirty="0"/>
          </a:p>
          <a:p>
            <a:pPr lvl="1"/>
            <a:r>
              <a:rPr lang="ja-JP" altLang="en-US" dirty="0"/>
              <a:t>試行（ガチャ）を高速かつ確実に回す環境の整備</a:t>
            </a:r>
            <a:endParaRPr lang="en-US" altLang="ja-JP" dirty="0"/>
          </a:p>
          <a:p>
            <a:pPr lvl="2"/>
            <a:r>
              <a:rPr lang="ja-JP" altLang="en-US" dirty="0"/>
              <a:t>シミュレーションの高速化</a:t>
            </a:r>
            <a:endParaRPr lang="en-US" altLang="ja-JP" dirty="0"/>
          </a:p>
          <a:p>
            <a:pPr lvl="2"/>
            <a:r>
              <a:rPr lang="ja-JP" altLang="en-US" dirty="0"/>
              <a:t>実験実行ツール </a:t>
            </a:r>
            <a:r>
              <a:rPr lang="en-US" altLang="ja-JP" dirty="0"/>
              <a:t>Art2</a:t>
            </a:r>
            <a:br>
              <a:rPr lang="en-US" altLang="ja-JP" dirty="0"/>
            </a:br>
            <a:endParaRPr lang="en-US" altLang="ja-JP" dirty="0"/>
          </a:p>
          <a:p>
            <a:pPr lvl="1"/>
            <a:r>
              <a:rPr lang="ja-JP" altLang="en-US" dirty="0"/>
              <a:t>可視化などの解析環境の整備</a:t>
            </a:r>
            <a:endParaRPr lang="en-US" altLang="ja-JP" dirty="0"/>
          </a:p>
        </p:txBody>
      </p:sp>
    </p:spTree>
    <p:extLst>
      <p:ext uri="{BB962C8B-B14F-4D97-AF65-F5344CB8AC3E}">
        <p14:creationId xmlns:p14="http://schemas.microsoft.com/office/powerpoint/2010/main" val="4347197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7B7AC0-32C9-3771-F991-36B6FF58720A}"/>
              </a:ext>
            </a:extLst>
          </p:cNvPr>
          <p:cNvSpPr>
            <a:spLocks noGrp="1"/>
          </p:cNvSpPr>
          <p:nvPr>
            <p:ph type="title"/>
          </p:nvPr>
        </p:nvSpPr>
        <p:spPr>
          <a:xfrm>
            <a:off x="1415948" y="0"/>
            <a:ext cx="10776052" cy="908972"/>
          </a:xfrm>
        </p:spPr>
        <p:txBody>
          <a:bodyPr/>
          <a:lstStyle/>
          <a:p>
            <a:r>
              <a:rPr lang="en-US" altLang="ja-JP" dirty="0"/>
              <a:t>1. </a:t>
            </a:r>
            <a:r>
              <a:rPr lang="ja-JP" altLang="en-US" dirty="0"/>
              <a:t>すぐ開始できる実験環境の整備</a:t>
            </a:r>
          </a:p>
        </p:txBody>
      </p:sp>
      <p:sp>
        <p:nvSpPr>
          <p:cNvPr id="3" name="テキスト プレースホルダー 2">
            <a:extLst>
              <a:ext uri="{FF2B5EF4-FFF2-40B4-BE49-F238E27FC236}">
                <a16:creationId xmlns:a16="http://schemas.microsoft.com/office/drawing/2014/main" id="{D8057F65-6CC6-97AF-3CA0-839A355868A2}"/>
              </a:ext>
            </a:extLst>
          </p:cNvPr>
          <p:cNvSpPr>
            <a:spLocks noGrp="1"/>
          </p:cNvSpPr>
          <p:nvPr>
            <p:ph type="body" sz="quarter" idx="10"/>
          </p:nvPr>
        </p:nvSpPr>
        <p:spPr>
          <a:xfrm>
            <a:off x="1415948" y="1088974"/>
            <a:ext cx="9000100" cy="5490061"/>
          </a:xfrm>
        </p:spPr>
        <p:txBody>
          <a:bodyPr/>
          <a:lstStyle/>
          <a:p>
            <a:r>
              <a:rPr lang="ja-JP" altLang="en-US" dirty="0"/>
              <a:t>実験準備の手順：</a:t>
            </a:r>
            <a:endParaRPr lang="en-US" altLang="ja-JP" dirty="0"/>
          </a:p>
          <a:p>
            <a:pPr lvl="1"/>
            <a:r>
              <a:rPr lang="ja-JP" altLang="en-US" dirty="0"/>
              <a:t>リポジトリのクローン</a:t>
            </a:r>
            <a:endParaRPr lang="en-US" altLang="ja-JP" dirty="0"/>
          </a:p>
          <a:p>
            <a:pPr lvl="1"/>
            <a:r>
              <a:rPr lang="ja-JP" altLang="en-US" dirty="0">
                <a:solidFill>
                  <a:schemeClr val="accent6"/>
                </a:solidFill>
              </a:rPr>
              <a:t>その中の </a:t>
            </a:r>
            <a:r>
              <a:rPr lang="en-US" altLang="ja-JP" dirty="0">
                <a:solidFill>
                  <a:schemeClr val="accent6"/>
                </a:solidFill>
              </a:rPr>
              <a:t>launch.sh </a:t>
            </a:r>
            <a:r>
              <a:rPr lang="ja-JP" altLang="en-US" dirty="0">
                <a:solidFill>
                  <a:schemeClr val="accent6"/>
                </a:solidFill>
              </a:rPr>
              <a:t>を実行 → 全てが揃った仮想環境が立ち上がる</a:t>
            </a:r>
            <a:endParaRPr lang="en-US" altLang="ja-JP" dirty="0">
              <a:solidFill>
                <a:schemeClr val="accent6"/>
              </a:solidFill>
            </a:endParaRPr>
          </a:p>
          <a:p>
            <a:pPr lvl="1"/>
            <a:r>
              <a:rPr lang="ja-JP" altLang="en-US" dirty="0"/>
              <a:t>（トレース入力のダウンロードスクリプトを実行</a:t>
            </a:r>
            <a:endParaRPr lang="en-US" altLang="ja-JP" dirty="0"/>
          </a:p>
          <a:p>
            <a:r>
              <a:rPr lang="ja-JP" altLang="en-US" dirty="0"/>
              <a:t>実験の手順：</a:t>
            </a:r>
            <a:endParaRPr lang="en-US" altLang="ja-JP" dirty="0"/>
          </a:p>
          <a:p>
            <a:pPr lvl="1"/>
            <a:r>
              <a:rPr lang="ja-JP" altLang="en-US" dirty="0"/>
              <a:t>シミュレータの </a:t>
            </a:r>
            <a:r>
              <a:rPr lang="en-US" altLang="ja-JP" dirty="0"/>
              <a:t>make</a:t>
            </a:r>
          </a:p>
          <a:p>
            <a:pPr lvl="1"/>
            <a:r>
              <a:rPr lang="en-US" altLang="ja-JP" dirty="0"/>
              <a:t>art2 </a:t>
            </a:r>
            <a:r>
              <a:rPr lang="ja-JP" altLang="en-US" dirty="0"/>
              <a:t>コマンド（後述）の実行</a:t>
            </a:r>
            <a:endParaRPr lang="en-US" altLang="ja-JP" dirty="0"/>
          </a:p>
        </p:txBody>
      </p:sp>
    </p:spTree>
    <p:extLst>
      <p:ext uri="{BB962C8B-B14F-4D97-AF65-F5344CB8AC3E}">
        <p14:creationId xmlns:p14="http://schemas.microsoft.com/office/powerpoint/2010/main" val="39972790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976C40-C5E0-61AB-04FF-108B6A8D51D1}"/>
              </a:ext>
            </a:extLst>
          </p:cNvPr>
          <p:cNvSpPr>
            <a:spLocks noGrp="1"/>
          </p:cNvSpPr>
          <p:nvPr>
            <p:ph type="title"/>
          </p:nvPr>
        </p:nvSpPr>
        <p:spPr/>
        <p:txBody>
          <a:bodyPr/>
          <a:lstStyle/>
          <a:p>
            <a:r>
              <a:rPr kumimoji="1" lang="ja-JP" altLang="en-US" dirty="0"/>
              <a:t>環境の実装方法</a:t>
            </a:r>
          </a:p>
        </p:txBody>
      </p:sp>
      <p:sp>
        <p:nvSpPr>
          <p:cNvPr id="3" name="テキスト プレースホルダー 2">
            <a:extLst>
              <a:ext uri="{FF2B5EF4-FFF2-40B4-BE49-F238E27FC236}">
                <a16:creationId xmlns:a16="http://schemas.microsoft.com/office/drawing/2014/main" id="{15BF7F09-5056-6DE4-08CC-A988E0D88320}"/>
              </a:ext>
            </a:extLst>
          </p:cNvPr>
          <p:cNvSpPr>
            <a:spLocks noGrp="1"/>
          </p:cNvSpPr>
          <p:nvPr>
            <p:ph type="body" sz="quarter" idx="10"/>
          </p:nvPr>
        </p:nvSpPr>
        <p:spPr/>
        <p:txBody>
          <a:bodyPr/>
          <a:lstStyle/>
          <a:p>
            <a:r>
              <a:rPr kumimoji="1" lang="ja-JP" altLang="en-US" dirty="0"/>
              <a:t>シェルスクリプトや </a:t>
            </a:r>
            <a:r>
              <a:rPr kumimoji="1" lang="en-US" altLang="ja-JP" dirty="0" err="1"/>
              <a:t>Makefile</a:t>
            </a:r>
            <a:r>
              <a:rPr kumimoji="1" lang="ja-JP" altLang="en-US" dirty="0"/>
              <a:t>，</a:t>
            </a:r>
            <a:r>
              <a:rPr kumimoji="1" lang="en-US" altLang="ja-JP" dirty="0" err="1"/>
              <a:t>Dockerfile</a:t>
            </a:r>
            <a:r>
              <a:rPr kumimoji="1" lang="en-US" altLang="ja-JP" dirty="0"/>
              <a:t> </a:t>
            </a:r>
            <a:r>
              <a:rPr kumimoji="1" lang="ja-JP" altLang="en-US" dirty="0"/>
              <a:t>を</a:t>
            </a:r>
            <a:r>
              <a:rPr lang="ja-JP" altLang="en-US" dirty="0"/>
              <a:t>気合で</a:t>
            </a:r>
            <a:r>
              <a:rPr kumimoji="1" lang="ja-JP" altLang="en-US" dirty="0"/>
              <a:t>整備する</a:t>
            </a:r>
            <a:endParaRPr kumimoji="1" lang="en-US" altLang="ja-JP" dirty="0"/>
          </a:p>
          <a:p>
            <a:pPr lvl="1"/>
            <a:r>
              <a:rPr kumimoji="1" lang="ja-JP" altLang="en-US" dirty="0"/>
              <a:t>リポジトリから </a:t>
            </a:r>
            <a:r>
              <a:rPr kumimoji="1" lang="en-US" altLang="ja-JP" dirty="0"/>
              <a:t>pull </a:t>
            </a:r>
            <a:r>
              <a:rPr kumimoji="1" lang="ja-JP" altLang="en-US" dirty="0"/>
              <a:t>した後に，</a:t>
            </a:r>
            <a:r>
              <a:rPr lang="ja-JP" altLang="en-US" dirty="0"/>
              <a:t>必要な</a:t>
            </a:r>
            <a:r>
              <a:rPr kumimoji="1" lang="ja-JP" altLang="en-US" dirty="0"/>
              <a:t>リビルドやインストールが</a:t>
            </a:r>
            <a:br>
              <a:rPr kumimoji="1" lang="en-US" altLang="ja-JP" dirty="0"/>
            </a:br>
            <a:r>
              <a:rPr kumimoji="1" lang="ja-JP" altLang="en-US" dirty="0"/>
              <a:t>きちんと走るように</a:t>
            </a:r>
            <a:endParaRPr kumimoji="1" lang="en-US" altLang="ja-JP" dirty="0"/>
          </a:p>
          <a:p>
            <a:pPr lvl="1"/>
            <a:r>
              <a:rPr lang="ja-JP" altLang="en-US" dirty="0">
                <a:solidFill>
                  <a:schemeClr val="accent6"/>
                </a:solidFill>
              </a:rPr>
              <a:t>とにかくユーザーに更新を意識させない</a:t>
            </a:r>
            <a:endParaRPr lang="en-US" altLang="ja-JP" dirty="0">
              <a:solidFill>
                <a:schemeClr val="accent6"/>
              </a:solidFill>
            </a:endParaRPr>
          </a:p>
          <a:p>
            <a:r>
              <a:rPr kumimoji="1" lang="en-US" altLang="ja-JP" dirty="0"/>
              <a:t>De</a:t>
            </a:r>
            <a:r>
              <a:rPr lang="en-US" altLang="ja-JP" dirty="0"/>
              <a:t>v Container </a:t>
            </a:r>
            <a:r>
              <a:rPr lang="ja-JP" altLang="en-US" dirty="0"/>
              <a:t>に近い</a:t>
            </a:r>
            <a:endParaRPr lang="en-US" altLang="ja-JP" dirty="0"/>
          </a:p>
          <a:p>
            <a:pPr lvl="1"/>
            <a:r>
              <a:rPr kumimoji="1" lang="ja-JP" altLang="en-US" dirty="0"/>
              <a:t>より依存が少ない形になっていると思う</a:t>
            </a:r>
          </a:p>
        </p:txBody>
      </p:sp>
    </p:spTree>
    <p:extLst>
      <p:ext uri="{BB962C8B-B14F-4D97-AF65-F5344CB8AC3E}">
        <p14:creationId xmlns:p14="http://schemas.microsoft.com/office/powerpoint/2010/main" val="9495061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3F5257-BC82-6597-D09E-6A9F78DD4694}"/>
              </a:ext>
            </a:extLst>
          </p:cNvPr>
          <p:cNvSpPr>
            <a:spLocks noGrp="1"/>
          </p:cNvSpPr>
          <p:nvPr>
            <p:ph type="title"/>
          </p:nvPr>
        </p:nvSpPr>
        <p:spPr/>
        <p:txBody>
          <a:bodyPr/>
          <a:lstStyle/>
          <a:p>
            <a:r>
              <a:rPr lang="ja-JP" altLang="en-US" dirty="0"/>
              <a:t>自動で一貫した環境が作れることは重要</a:t>
            </a:r>
            <a:endParaRPr kumimoji="1" lang="ja-JP" altLang="en-US" dirty="0"/>
          </a:p>
        </p:txBody>
      </p:sp>
      <p:sp>
        <p:nvSpPr>
          <p:cNvPr id="3" name="テキスト プレースホルダー 2">
            <a:extLst>
              <a:ext uri="{FF2B5EF4-FFF2-40B4-BE49-F238E27FC236}">
                <a16:creationId xmlns:a16="http://schemas.microsoft.com/office/drawing/2014/main" id="{CD45B716-B6D0-F846-7BBE-70EF9AD54406}"/>
              </a:ext>
            </a:extLst>
          </p:cNvPr>
          <p:cNvSpPr>
            <a:spLocks noGrp="1"/>
          </p:cNvSpPr>
          <p:nvPr>
            <p:ph type="body" sz="quarter" idx="10"/>
          </p:nvPr>
        </p:nvSpPr>
        <p:spPr/>
        <p:txBody>
          <a:bodyPr/>
          <a:lstStyle/>
          <a:p>
            <a:pPr marL="457200" indent="-457200">
              <a:buFont typeface="+mj-lt"/>
              <a:buAutoNum type="arabicPeriod"/>
            </a:pPr>
            <a:r>
              <a:rPr lang="ja-JP" altLang="en-US" dirty="0"/>
              <a:t>気兼ねなくライブラリを導入できる</a:t>
            </a:r>
            <a:endParaRPr lang="en-US" altLang="ja-JP" dirty="0"/>
          </a:p>
          <a:p>
            <a:pPr lvl="1"/>
            <a:r>
              <a:rPr lang="ja-JP" altLang="en-US" dirty="0"/>
              <a:t>後述する最適化やツールは多くのライブラリに依存</a:t>
            </a:r>
            <a:endParaRPr lang="en-US" altLang="ja-JP" dirty="0"/>
          </a:p>
          <a:p>
            <a:pPr lvl="1"/>
            <a:r>
              <a:rPr lang="ja-JP" altLang="en-US" dirty="0"/>
              <a:t>依存を満たした環境を維持するのは結構ハードルが高い</a:t>
            </a:r>
            <a:endParaRPr lang="en-US" altLang="ja-JP" dirty="0"/>
          </a:p>
          <a:p>
            <a:pPr lvl="2"/>
            <a:r>
              <a:rPr lang="ja-JP" altLang="en-US" dirty="0"/>
              <a:t>特に経験が浅い学生さんはトラブル解消に時間がかかる</a:t>
            </a:r>
            <a:endParaRPr lang="en-US" altLang="ja-JP" dirty="0"/>
          </a:p>
          <a:p>
            <a:pPr marL="457200" indent="-457200">
              <a:buFont typeface="+mj-lt"/>
              <a:buAutoNum type="arabicPeriod"/>
            </a:pPr>
            <a:r>
              <a:rPr lang="ja-JP" altLang="en-US" dirty="0"/>
              <a:t>実験結果を一貫させられると検証が容易に</a:t>
            </a:r>
            <a:endParaRPr lang="en-US" altLang="ja-JP" dirty="0"/>
          </a:p>
          <a:p>
            <a:pPr lvl="1"/>
            <a:r>
              <a:rPr lang="ja-JP" altLang="en-US" dirty="0"/>
              <a:t>コンパイラやライブラリのバージョン違いにより，わずかにプログラムの挙動が変わってしまう場合が結構ある</a:t>
            </a:r>
            <a:endParaRPr lang="en-US" altLang="ja-JP" dirty="0"/>
          </a:p>
          <a:p>
            <a:pPr lvl="1"/>
            <a:r>
              <a:rPr lang="ja-JP" altLang="en-US" dirty="0"/>
              <a:t>小数点以下がなんかずれるとか</a:t>
            </a:r>
            <a:endParaRPr lang="en-US" altLang="ja-JP" dirty="0"/>
          </a:p>
          <a:p>
            <a:pPr marL="457200" indent="-457200">
              <a:buFont typeface="+mj-lt"/>
              <a:buAutoNum type="arabicPeriod"/>
            </a:pPr>
            <a:r>
              <a:rPr lang="ja-JP" altLang="en-US" dirty="0"/>
              <a:t>新規環境を気軽に立ち上げられる</a:t>
            </a:r>
            <a:endParaRPr lang="en-US" altLang="ja-JP" dirty="0"/>
          </a:p>
          <a:p>
            <a:pPr lvl="1"/>
            <a:r>
              <a:rPr lang="ja-JP" altLang="en-US" dirty="0"/>
              <a:t>ちょっとノート </a:t>
            </a:r>
            <a:r>
              <a:rPr lang="en-US" altLang="ja-JP" dirty="0"/>
              <a:t>PC </a:t>
            </a:r>
            <a:r>
              <a:rPr lang="ja-JP" altLang="en-US" dirty="0"/>
              <a:t>でも簡単な解析をやる，みたいな事がすぐできる</a:t>
            </a:r>
            <a:endParaRPr lang="en-US" altLang="ja-JP" dirty="0"/>
          </a:p>
        </p:txBody>
      </p:sp>
    </p:spTree>
    <p:extLst>
      <p:ext uri="{BB962C8B-B14F-4D97-AF65-F5344CB8AC3E}">
        <p14:creationId xmlns:p14="http://schemas.microsoft.com/office/powerpoint/2010/main" val="31414964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FB759-D1BB-EFEF-A900-C91580FD162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7324442-92E7-A340-59A3-64615D379C05}"/>
              </a:ext>
            </a:extLst>
          </p:cNvPr>
          <p:cNvSpPr>
            <a:spLocks noGrp="1"/>
          </p:cNvSpPr>
          <p:nvPr>
            <p:ph type="title"/>
          </p:nvPr>
        </p:nvSpPr>
        <p:spPr/>
        <p:txBody>
          <a:bodyPr/>
          <a:lstStyle/>
          <a:p>
            <a:r>
              <a:rPr kumimoji="1" lang="ja-JP" altLang="en-US" dirty="0"/>
              <a:t>インフラの整備</a:t>
            </a:r>
          </a:p>
        </p:txBody>
      </p:sp>
      <p:sp>
        <p:nvSpPr>
          <p:cNvPr id="3" name="テキスト プレースホルダー 2">
            <a:extLst>
              <a:ext uri="{FF2B5EF4-FFF2-40B4-BE49-F238E27FC236}">
                <a16:creationId xmlns:a16="http://schemas.microsoft.com/office/drawing/2014/main" id="{3A9323AD-4B76-EA5E-8DFF-D7CFB4A01E61}"/>
              </a:ext>
            </a:extLst>
          </p:cNvPr>
          <p:cNvSpPr>
            <a:spLocks noGrp="1"/>
          </p:cNvSpPr>
          <p:nvPr>
            <p:ph type="body" sz="quarter" idx="10"/>
          </p:nvPr>
        </p:nvSpPr>
        <p:spPr/>
        <p:txBody>
          <a:bodyPr/>
          <a:lstStyle/>
          <a:p>
            <a:pPr marL="457200" indent="-457200">
              <a:buFont typeface="+mj-lt"/>
              <a:buAutoNum type="arabicPeriod"/>
            </a:pPr>
            <a:r>
              <a:rPr lang="ja-JP" altLang="en-US" dirty="0"/>
              <a:t>すぐ開始できる実験環境</a:t>
            </a:r>
            <a:endParaRPr lang="en-US" altLang="ja-JP" dirty="0"/>
          </a:p>
          <a:p>
            <a:pPr lvl="1"/>
            <a:r>
              <a:rPr lang="ja-JP" altLang="en-US" dirty="0"/>
              <a:t>コマンド一発で立ち上がる環境を整備</a:t>
            </a:r>
            <a:endParaRPr lang="en-US" altLang="ja-JP" dirty="0"/>
          </a:p>
          <a:p>
            <a:pPr marL="457200" indent="-457200">
              <a:buFont typeface="+mj-lt"/>
              <a:buAutoNum type="arabicPeriod"/>
            </a:pPr>
            <a:r>
              <a:rPr lang="ja-JP" altLang="en-US" dirty="0"/>
              <a:t>高速かつ確実に試行を回す環境</a:t>
            </a:r>
            <a:endParaRPr lang="en-US" altLang="ja-JP" dirty="0"/>
          </a:p>
          <a:p>
            <a:pPr lvl="1"/>
            <a:r>
              <a:rPr lang="ja-JP" altLang="en-US" dirty="0">
                <a:solidFill>
                  <a:schemeClr val="accent6"/>
                </a:solidFill>
              </a:rPr>
              <a:t>シミュレーションの高速化</a:t>
            </a:r>
            <a:endParaRPr lang="en-US" altLang="ja-JP" dirty="0">
              <a:solidFill>
                <a:schemeClr val="accent6"/>
              </a:solidFill>
            </a:endParaRPr>
          </a:p>
          <a:p>
            <a:pPr lvl="1"/>
            <a:r>
              <a:rPr lang="ja-JP" altLang="en-US" dirty="0"/>
              <a:t>実験実行基盤ツール </a:t>
            </a:r>
            <a:r>
              <a:rPr lang="en-US" altLang="ja-JP" dirty="0"/>
              <a:t>art2</a:t>
            </a:r>
          </a:p>
          <a:p>
            <a:pPr marL="457200" indent="-457200">
              <a:buFont typeface="+mj-lt"/>
              <a:buAutoNum type="arabicPeriod"/>
            </a:pPr>
            <a:r>
              <a:rPr lang="ja-JP" altLang="en-US" dirty="0"/>
              <a:t>可視化などの解析環境の整備</a:t>
            </a:r>
            <a:endParaRPr lang="en-US" altLang="ja-JP" dirty="0"/>
          </a:p>
        </p:txBody>
      </p:sp>
    </p:spTree>
    <p:extLst>
      <p:ext uri="{BB962C8B-B14F-4D97-AF65-F5344CB8AC3E}">
        <p14:creationId xmlns:p14="http://schemas.microsoft.com/office/powerpoint/2010/main" val="16668845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4E470D-ACFB-AC8D-F324-1F2C3897C5CA}"/>
              </a:ext>
            </a:extLst>
          </p:cNvPr>
          <p:cNvSpPr>
            <a:spLocks noGrp="1"/>
          </p:cNvSpPr>
          <p:nvPr>
            <p:ph type="title"/>
          </p:nvPr>
        </p:nvSpPr>
        <p:spPr/>
        <p:txBody>
          <a:bodyPr/>
          <a:lstStyle/>
          <a:p>
            <a:r>
              <a:rPr lang="ja-JP" altLang="en-US" dirty="0"/>
              <a:t>学生さんのよくある状況 その２</a:t>
            </a:r>
            <a:endParaRPr kumimoji="1" lang="ja-JP" altLang="en-US" dirty="0"/>
          </a:p>
        </p:txBody>
      </p:sp>
      <p:sp>
        <p:nvSpPr>
          <p:cNvPr id="3" name="テキスト プレースホルダー 2">
            <a:extLst>
              <a:ext uri="{FF2B5EF4-FFF2-40B4-BE49-F238E27FC236}">
                <a16:creationId xmlns:a16="http://schemas.microsoft.com/office/drawing/2014/main" id="{0F24C1F1-6E6A-A937-8141-7A9240218EBB}"/>
              </a:ext>
            </a:extLst>
          </p:cNvPr>
          <p:cNvSpPr>
            <a:spLocks noGrp="1"/>
          </p:cNvSpPr>
          <p:nvPr>
            <p:ph type="body" sz="quarter" idx="10"/>
          </p:nvPr>
        </p:nvSpPr>
        <p:spPr>
          <a:xfrm>
            <a:off x="1415947" y="1088974"/>
            <a:ext cx="10260115" cy="5490061"/>
          </a:xfrm>
        </p:spPr>
        <p:txBody>
          <a:bodyPr/>
          <a:lstStyle/>
          <a:p>
            <a:r>
              <a:rPr lang="ja-JP" altLang="en-US" dirty="0"/>
              <a:t>シミュレータも動いたので，いろいろ分析をしてみる</a:t>
            </a:r>
            <a:endParaRPr lang="en-US" altLang="ja-JP" dirty="0"/>
          </a:p>
          <a:p>
            <a:pPr lvl="1"/>
            <a:r>
              <a:rPr lang="ja-JP" altLang="en-US" dirty="0"/>
              <a:t>定例ミーティング：</a:t>
            </a:r>
            <a:endParaRPr lang="en-US" altLang="ja-JP" dirty="0"/>
          </a:p>
          <a:p>
            <a:pPr lvl="2"/>
            <a:r>
              <a:rPr lang="ja-JP" altLang="en-US" dirty="0"/>
              <a:t>１週目：「～の値を振って測ってみようか」</a:t>
            </a:r>
            <a:endParaRPr lang="en-US" altLang="ja-JP" dirty="0"/>
          </a:p>
          <a:p>
            <a:pPr lvl="2"/>
            <a:r>
              <a:rPr lang="ja-JP" altLang="en-US" dirty="0"/>
              <a:t>２週目：「まだ測定が終わってないです．もうちょっとです」</a:t>
            </a:r>
            <a:endParaRPr lang="en-US" altLang="ja-JP" dirty="0"/>
          </a:p>
          <a:p>
            <a:pPr lvl="2"/>
            <a:r>
              <a:rPr lang="ja-JP" altLang="en-US" dirty="0"/>
              <a:t>３週目：「データとれましたが微妙でした」</a:t>
            </a:r>
            <a:br>
              <a:rPr lang="en-US" altLang="ja-JP" dirty="0"/>
            </a:br>
            <a:r>
              <a:rPr lang="en-US" altLang="ja-JP" dirty="0"/>
              <a:t>	</a:t>
            </a:r>
            <a:r>
              <a:rPr lang="ja-JP" altLang="en-US" dirty="0"/>
              <a:t>「いやそこはそうじゃなくて，～を変えてみようか」</a:t>
            </a:r>
            <a:endParaRPr lang="en-US" altLang="ja-JP" dirty="0"/>
          </a:p>
          <a:p>
            <a:pPr lvl="2"/>
            <a:r>
              <a:rPr lang="ja-JP" altLang="en-US" dirty="0"/>
              <a:t>４週目：「ちょっとスクリプトがバグってて～」</a:t>
            </a:r>
            <a:endParaRPr lang="en-US" altLang="ja-JP" dirty="0"/>
          </a:p>
          <a:p>
            <a:pPr lvl="2"/>
            <a:r>
              <a:rPr lang="ja-JP" altLang="en-US" dirty="0"/>
              <a:t>５週目：「今週は就活が忙しくて～」</a:t>
            </a:r>
            <a:endParaRPr lang="en-US" altLang="ja-JP" dirty="0"/>
          </a:p>
          <a:p>
            <a:pPr lvl="2"/>
            <a:r>
              <a:rPr lang="en-US" altLang="ja-JP" dirty="0"/>
              <a:t>…</a:t>
            </a:r>
          </a:p>
          <a:p>
            <a:pPr lvl="1"/>
            <a:r>
              <a:rPr lang="ja-JP" altLang="en-US" dirty="0"/>
              <a:t>季節はまためぐり，もう１回ぐらい暑くなって寒くなってくる</a:t>
            </a:r>
            <a:endParaRPr lang="en-US" altLang="ja-JP" dirty="0"/>
          </a:p>
          <a:p>
            <a:r>
              <a:rPr lang="ja-JP" altLang="en-US" dirty="0"/>
              <a:t>これではやっぱり戦が終わってしまう</a:t>
            </a:r>
            <a:endParaRPr lang="en-US" altLang="ja-JP" dirty="0"/>
          </a:p>
          <a:p>
            <a:pPr lvl="1"/>
            <a:r>
              <a:rPr lang="ja-JP" altLang="en-US" dirty="0">
                <a:solidFill>
                  <a:schemeClr val="accent6"/>
                </a:solidFill>
              </a:rPr>
              <a:t>高速かつ確実に測定や集計を行える環境がいる</a:t>
            </a:r>
            <a:endParaRPr lang="en-US" altLang="ja-JP" dirty="0">
              <a:solidFill>
                <a:schemeClr val="accent6"/>
              </a:solidFill>
            </a:endParaRPr>
          </a:p>
        </p:txBody>
      </p:sp>
    </p:spTree>
    <p:extLst>
      <p:ext uri="{BB962C8B-B14F-4D97-AF65-F5344CB8AC3E}">
        <p14:creationId xmlns:p14="http://schemas.microsoft.com/office/powerpoint/2010/main" val="8175245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47F43D-2C5D-661C-D26C-784AF5E46E45}"/>
              </a:ext>
            </a:extLst>
          </p:cNvPr>
          <p:cNvSpPr>
            <a:spLocks noGrp="1"/>
          </p:cNvSpPr>
          <p:nvPr>
            <p:ph type="title"/>
          </p:nvPr>
        </p:nvSpPr>
        <p:spPr>
          <a:xfrm>
            <a:off x="1415948" y="0"/>
            <a:ext cx="10776052" cy="908972"/>
          </a:xfrm>
        </p:spPr>
        <p:txBody>
          <a:bodyPr/>
          <a:lstStyle/>
          <a:p>
            <a:r>
              <a:rPr lang="ja-JP" altLang="en-US" dirty="0"/>
              <a:t>もくじ</a:t>
            </a:r>
          </a:p>
        </p:txBody>
      </p:sp>
      <p:sp>
        <p:nvSpPr>
          <p:cNvPr id="3" name="テキスト プレースホルダー 2">
            <a:extLst>
              <a:ext uri="{FF2B5EF4-FFF2-40B4-BE49-F238E27FC236}">
                <a16:creationId xmlns:a16="http://schemas.microsoft.com/office/drawing/2014/main" id="{4999A904-C4E7-1606-2F9A-358D0CF6A851}"/>
              </a:ext>
            </a:extLst>
          </p:cNvPr>
          <p:cNvSpPr>
            <a:spLocks noGrp="1"/>
          </p:cNvSpPr>
          <p:nvPr>
            <p:ph type="body" sz="quarter" idx="10"/>
          </p:nvPr>
        </p:nvSpPr>
        <p:spPr>
          <a:xfrm>
            <a:off x="1415948" y="1088974"/>
            <a:ext cx="9000100" cy="5490061"/>
          </a:xfrm>
        </p:spPr>
        <p:txBody>
          <a:bodyPr/>
          <a:lstStyle/>
          <a:p>
            <a:r>
              <a:rPr lang="en-US" altLang="ja-JP" dirty="0"/>
              <a:t>Championship Branch Prediction (CBP)</a:t>
            </a:r>
          </a:p>
          <a:p>
            <a:pPr lvl="1"/>
            <a:r>
              <a:rPr lang="ja-JP" altLang="en-US" dirty="0"/>
              <a:t>現代の </a:t>
            </a:r>
            <a:r>
              <a:rPr lang="en-US" altLang="ja-JP" dirty="0"/>
              <a:t>CPU </a:t>
            </a:r>
            <a:r>
              <a:rPr lang="ja-JP" altLang="en-US" dirty="0"/>
              <a:t>と分岐予測器</a:t>
            </a:r>
            <a:endParaRPr lang="en-US" altLang="ja-JP" dirty="0"/>
          </a:p>
          <a:p>
            <a:pPr lvl="1"/>
            <a:r>
              <a:rPr lang="en-US" altLang="ja-JP" dirty="0"/>
              <a:t>CBP </a:t>
            </a:r>
            <a:r>
              <a:rPr lang="ja-JP" altLang="en-US" dirty="0"/>
              <a:t>の歴史やルール</a:t>
            </a:r>
            <a:endParaRPr lang="en-US" altLang="ja-JP" dirty="0"/>
          </a:p>
          <a:p>
            <a:pPr lvl="1"/>
            <a:r>
              <a:rPr lang="ja-JP" altLang="en-US" dirty="0"/>
              <a:t>提案した </a:t>
            </a:r>
            <a:r>
              <a:rPr lang="en-US" altLang="ja-JP" dirty="0"/>
              <a:t>RUNLTS </a:t>
            </a:r>
            <a:r>
              <a:rPr lang="ja-JP" altLang="en-US" dirty="0"/>
              <a:t>予測器の概要</a:t>
            </a:r>
            <a:endParaRPr lang="en-US" altLang="ja-JP" dirty="0"/>
          </a:p>
          <a:p>
            <a:r>
              <a:rPr lang="ja-JP" altLang="en-US" dirty="0"/>
              <a:t>我々の取り組み：</a:t>
            </a:r>
            <a:endParaRPr lang="en-US" altLang="ja-JP" dirty="0"/>
          </a:p>
          <a:p>
            <a:pPr lvl="1"/>
            <a:r>
              <a:rPr lang="ja-JP" altLang="en-US" dirty="0"/>
              <a:t>試行を確実かつ高速に回す環境</a:t>
            </a:r>
            <a:endParaRPr lang="en-US" altLang="ja-JP" dirty="0"/>
          </a:p>
          <a:p>
            <a:pPr lvl="1"/>
            <a:r>
              <a:rPr lang="ja-JP" altLang="en-US" dirty="0"/>
              <a:t>可視化や解析のための環境</a:t>
            </a:r>
            <a:endParaRPr lang="en-US" altLang="ja-JP" dirty="0"/>
          </a:p>
          <a:p>
            <a:r>
              <a:rPr lang="ja-JP" altLang="en-US" dirty="0"/>
              <a:t>研究インフラを整える事が大事</a:t>
            </a:r>
            <a:endParaRPr lang="en-US" altLang="ja-JP" dirty="0"/>
          </a:p>
        </p:txBody>
      </p:sp>
    </p:spTree>
    <p:extLst>
      <p:ext uri="{BB962C8B-B14F-4D97-AF65-F5344CB8AC3E}">
        <p14:creationId xmlns:p14="http://schemas.microsoft.com/office/powerpoint/2010/main" val="17799269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95F0C6-0209-0183-3997-7C1E2FBF7998}"/>
              </a:ext>
            </a:extLst>
          </p:cNvPr>
          <p:cNvSpPr>
            <a:spLocks noGrp="1"/>
          </p:cNvSpPr>
          <p:nvPr>
            <p:ph type="title"/>
          </p:nvPr>
        </p:nvSpPr>
        <p:spPr/>
        <p:txBody>
          <a:bodyPr/>
          <a:lstStyle/>
          <a:p>
            <a:r>
              <a:rPr kumimoji="1" lang="ja-JP" altLang="en-US" dirty="0"/>
              <a:t>シミュレータを高速化する</a:t>
            </a:r>
          </a:p>
        </p:txBody>
      </p:sp>
      <p:sp>
        <p:nvSpPr>
          <p:cNvPr id="3" name="テキスト プレースホルダー 2">
            <a:extLst>
              <a:ext uri="{FF2B5EF4-FFF2-40B4-BE49-F238E27FC236}">
                <a16:creationId xmlns:a16="http://schemas.microsoft.com/office/drawing/2014/main" id="{D926EA95-6A01-73CA-A7F6-2F52D9A7D67D}"/>
              </a:ext>
            </a:extLst>
          </p:cNvPr>
          <p:cNvSpPr>
            <a:spLocks noGrp="1"/>
          </p:cNvSpPr>
          <p:nvPr>
            <p:ph type="body" sz="quarter" idx="10"/>
          </p:nvPr>
        </p:nvSpPr>
        <p:spPr>
          <a:xfrm>
            <a:off x="1415948" y="1088974"/>
            <a:ext cx="9360104" cy="5490061"/>
          </a:xfrm>
        </p:spPr>
        <p:txBody>
          <a:bodyPr/>
          <a:lstStyle/>
          <a:p>
            <a:r>
              <a:rPr lang="en-US" altLang="ja-JP" dirty="0"/>
              <a:t>CBP </a:t>
            </a:r>
            <a:r>
              <a:rPr lang="ja-JP" altLang="en-US" dirty="0"/>
              <a:t>で提供されているシミュレータ：</a:t>
            </a:r>
            <a:endParaRPr lang="en-US" altLang="ja-JP" dirty="0"/>
          </a:p>
          <a:p>
            <a:pPr lvl="1"/>
            <a:r>
              <a:rPr lang="en-US" altLang="ja-JP" dirty="0"/>
              <a:t>C++ </a:t>
            </a:r>
            <a:r>
              <a:rPr lang="ja-JP" altLang="en-US" dirty="0"/>
              <a:t>で記述されている</a:t>
            </a:r>
            <a:endParaRPr lang="en-US" altLang="ja-JP" dirty="0"/>
          </a:p>
          <a:p>
            <a:pPr lvl="1"/>
            <a:r>
              <a:rPr lang="ja-JP" altLang="en-US" dirty="0"/>
              <a:t>プログラムの実行トレースを読みながらシミュレーションを行う</a:t>
            </a:r>
            <a:endParaRPr lang="en-US" altLang="ja-JP" dirty="0"/>
          </a:p>
          <a:p>
            <a:pPr lvl="1"/>
            <a:r>
              <a:rPr lang="en-US" altLang="ja-JP" dirty="0"/>
              <a:t>CPU </a:t>
            </a:r>
            <a:r>
              <a:rPr lang="ja-JP" altLang="en-US" dirty="0"/>
              <a:t>パイプライン全体や </a:t>
            </a:r>
            <a:r>
              <a:rPr lang="en-US" altLang="ja-JP" dirty="0"/>
              <a:t>3 </a:t>
            </a:r>
            <a:r>
              <a:rPr lang="ja-JP" altLang="en-US" dirty="0"/>
              <a:t>レベルのキャッシュまでシミュレーション</a:t>
            </a:r>
            <a:endParaRPr lang="en-US" altLang="ja-JP" dirty="0"/>
          </a:p>
          <a:p>
            <a:pPr lvl="2"/>
            <a:r>
              <a:rPr lang="ja-JP" altLang="en-US" dirty="0"/>
              <a:t>分岐予測器のみを再現するシミュレータと比べると遅い</a:t>
            </a:r>
            <a:endParaRPr lang="en-US" altLang="ja-JP" dirty="0"/>
          </a:p>
          <a:p>
            <a:r>
              <a:rPr lang="en-US" altLang="ja-JP" dirty="0"/>
              <a:t>Perf </a:t>
            </a:r>
            <a:r>
              <a:rPr lang="ja-JP" altLang="en-US" dirty="0"/>
              <a:t>でのボトルネック解析と最適化を実施</a:t>
            </a:r>
            <a:endParaRPr lang="en-US" altLang="ja-JP" dirty="0"/>
          </a:p>
        </p:txBody>
      </p:sp>
    </p:spTree>
    <p:extLst>
      <p:ext uri="{BB962C8B-B14F-4D97-AF65-F5344CB8AC3E}">
        <p14:creationId xmlns:p14="http://schemas.microsoft.com/office/powerpoint/2010/main" val="4012716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BB4FCF-6D3D-DBF0-CBF3-7C28C5C23BDB}"/>
              </a:ext>
            </a:extLst>
          </p:cNvPr>
          <p:cNvSpPr>
            <a:spLocks noGrp="1"/>
          </p:cNvSpPr>
          <p:nvPr>
            <p:ph type="title"/>
          </p:nvPr>
        </p:nvSpPr>
        <p:spPr/>
        <p:txBody>
          <a:bodyPr/>
          <a:lstStyle/>
          <a:p>
            <a:r>
              <a:rPr kumimoji="1" lang="ja-JP" altLang="en-US" dirty="0"/>
              <a:t>シミュレータの最適化</a:t>
            </a:r>
          </a:p>
        </p:txBody>
      </p:sp>
      <p:sp>
        <p:nvSpPr>
          <p:cNvPr id="3" name="テキスト プレースホルダー 2">
            <a:extLst>
              <a:ext uri="{FF2B5EF4-FFF2-40B4-BE49-F238E27FC236}">
                <a16:creationId xmlns:a16="http://schemas.microsoft.com/office/drawing/2014/main" id="{7CD3AC8E-5FA4-4E6F-A639-59B7FF7C860F}"/>
              </a:ext>
            </a:extLst>
          </p:cNvPr>
          <p:cNvSpPr>
            <a:spLocks noGrp="1"/>
          </p:cNvSpPr>
          <p:nvPr>
            <p:ph type="body" sz="quarter" idx="10"/>
          </p:nvPr>
        </p:nvSpPr>
        <p:spPr/>
        <p:txBody>
          <a:bodyPr/>
          <a:lstStyle/>
          <a:p>
            <a:r>
              <a:rPr lang="ja-JP" altLang="en-US" dirty="0"/>
              <a:t>トレース圧縮形式の変更：</a:t>
            </a:r>
            <a:endParaRPr lang="en-US" altLang="ja-JP" dirty="0"/>
          </a:p>
          <a:p>
            <a:pPr lvl="1"/>
            <a:r>
              <a:rPr lang="en-US" altLang="ja-JP" dirty="0" err="1"/>
              <a:t>gz</a:t>
            </a:r>
            <a:r>
              <a:rPr lang="en-US" altLang="ja-JP" dirty="0"/>
              <a:t> </a:t>
            </a:r>
            <a:r>
              <a:rPr lang="ja-JP" altLang="en-US" dirty="0"/>
              <a:t>の展開がボトルネックだったので，</a:t>
            </a:r>
            <a:r>
              <a:rPr lang="en-US" altLang="ja-JP" dirty="0" err="1"/>
              <a:t>ZStandard</a:t>
            </a:r>
            <a:r>
              <a:rPr lang="en-US" altLang="ja-JP" dirty="0"/>
              <a:t> </a:t>
            </a:r>
            <a:r>
              <a:rPr lang="ja-JP" altLang="en-US" dirty="0"/>
              <a:t>に変更した</a:t>
            </a:r>
            <a:endParaRPr lang="en-US" altLang="ja-JP" dirty="0"/>
          </a:p>
          <a:p>
            <a:pPr lvl="2"/>
            <a:r>
              <a:rPr lang="en-US" altLang="ja-JP" dirty="0" err="1"/>
              <a:t>gz</a:t>
            </a:r>
            <a:r>
              <a:rPr lang="en-US" altLang="ja-JP" dirty="0"/>
              <a:t> </a:t>
            </a:r>
            <a:r>
              <a:rPr lang="ja-JP" altLang="en-US" dirty="0"/>
              <a:t>よりずっと高い圧縮率でかつ３～４倍程度高速</a:t>
            </a:r>
            <a:endParaRPr lang="en-US" altLang="ja-JP" dirty="0"/>
          </a:p>
          <a:p>
            <a:pPr lvl="1"/>
            <a:r>
              <a:rPr lang="ja-JP" altLang="en-US" dirty="0"/>
              <a:t>圧縮フォーマット変換も自動で走るように</a:t>
            </a:r>
            <a:endParaRPr lang="en-US" altLang="ja-JP" dirty="0"/>
          </a:p>
          <a:p>
            <a:r>
              <a:rPr lang="ja-JP" altLang="en-US" dirty="0"/>
              <a:t>メモリアロケータの置換：</a:t>
            </a:r>
            <a:endParaRPr lang="en-US" altLang="ja-JP" dirty="0"/>
          </a:p>
          <a:p>
            <a:pPr lvl="1"/>
            <a:r>
              <a:rPr lang="ja-JP" altLang="en-US" dirty="0"/>
              <a:t>小さなオブジェクトの頻繁な生成・破棄がボトルネック</a:t>
            </a:r>
            <a:endParaRPr lang="en-US" altLang="ja-JP" dirty="0"/>
          </a:p>
          <a:p>
            <a:pPr lvl="1"/>
            <a:r>
              <a:rPr lang="en-US" altLang="ja-JP" dirty="0" err="1"/>
              <a:t>jemalloc</a:t>
            </a:r>
            <a:r>
              <a:rPr lang="en-US" altLang="ja-JP" dirty="0"/>
              <a:t> </a:t>
            </a:r>
            <a:r>
              <a:rPr lang="ja-JP" altLang="en-US" dirty="0"/>
              <a:t>を採用</a:t>
            </a:r>
            <a:endParaRPr lang="en-US" altLang="ja-JP" dirty="0"/>
          </a:p>
          <a:p>
            <a:r>
              <a:rPr lang="ja-JP" altLang="en-US" dirty="0"/>
              <a:t>内部のシーケンシャル検索の置換：</a:t>
            </a:r>
            <a:endParaRPr lang="en-US" altLang="ja-JP" dirty="0"/>
          </a:p>
          <a:p>
            <a:pPr lvl="1"/>
            <a:r>
              <a:rPr lang="ja-JP" altLang="en-US" dirty="0"/>
              <a:t>ハッシュテーブルに置き換えなど</a:t>
            </a:r>
            <a:endParaRPr lang="en-US" altLang="ja-JP" dirty="0"/>
          </a:p>
          <a:p>
            <a:r>
              <a:rPr lang="ja-JP" altLang="en-US" dirty="0"/>
              <a:t>デバッグ用文字列生成の抑制：</a:t>
            </a:r>
            <a:endParaRPr lang="en-US" altLang="ja-JP" dirty="0"/>
          </a:p>
          <a:p>
            <a:pPr lvl="1"/>
            <a:r>
              <a:rPr lang="ja-JP" altLang="en-US" dirty="0"/>
              <a:t>文字列生成が裏で常に走っていたのがわかったので，無効化した</a:t>
            </a:r>
          </a:p>
        </p:txBody>
      </p:sp>
    </p:spTree>
    <p:extLst>
      <p:ext uri="{BB962C8B-B14F-4D97-AF65-F5344CB8AC3E}">
        <p14:creationId xmlns:p14="http://schemas.microsoft.com/office/powerpoint/2010/main" val="15793112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298CD5-1B60-E074-6227-7E27F5D583E0}"/>
              </a:ext>
            </a:extLst>
          </p:cNvPr>
          <p:cNvSpPr>
            <a:spLocks noGrp="1"/>
          </p:cNvSpPr>
          <p:nvPr>
            <p:ph type="title"/>
          </p:nvPr>
        </p:nvSpPr>
        <p:spPr/>
        <p:txBody>
          <a:bodyPr/>
          <a:lstStyle/>
          <a:p>
            <a:r>
              <a:rPr kumimoji="1" lang="ja-JP" altLang="en-US" dirty="0"/>
              <a:t>最適化の結果</a:t>
            </a:r>
          </a:p>
        </p:txBody>
      </p:sp>
      <p:sp>
        <p:nvSpPr>
          <p:cNvPr id="3" name="テキスト プレースホルダー 2">
            <a:extLst>
              <a:ext uri="{FF2B5EF4-FFF2-40B4-BE49-F238E27FC236}">
                <a16:creationId xmlns:a16="http://schemas.microsoft.com/office/drawing/2014/main" id="{47EE091E-3201-A685-A06E-DAADF9ECD970}"/>
              </a:ext>
            </a:extLst>
          </p:cNvPr>
          <p:cNvSpPr>
            <a:spLocks noGrp="1"/>
          </p:cNvSpPr>
          <p:nvPr>
            <p:ph type="body" sz="quarter" idx="10"/>
          </p:nvPr>
        </p:nvSpPr>
        <p:spPr/>
        <p:txBody>
          <a:bodyPr/>
          <a:lstStyle/>
          <a:p>
            <a:r>
              <a:rPr kumimoji="1" lang="ja-JP" altLang="en-US" dirty="0"/>
              <a:t>それとは別に，分岐予測のシミュレーションだけを行う簡易版を実装</a:t>
            </a:r>
            <a:endParaRPr kumimoji="1" lang="en-US" altLang="ja-JP" dirty="0"/>
          </a:p>
          <a:p>
            <a:r>
              <a:rPr kumimoji="1" lang="ja-JP" altLang="en-US" dirty="0"/>
              <a:t>結果：全トレースの実行時間 </a:t>
            </a:r>
            <a:r>
              <a:rPr kumimoji="1" lang="en-US" altLang="ja-JP" dirty="0"/>
              <a:t>@ AMD EPYC 7713 (64core) x2</a:t>
            </a:r>
          </a:p>
          <a:p>
            <a:pPr lvl="1"/>
            <a:r>
              <a:rPr lang="ja-JP" altLang="en-US" dirty="0"/>
              <a:t>オリジナル：</a:t>
            </a:r>
            <a:r>
              <a:rPr lang="en-US" altLang="ja-JP" dirty="0"/>
              <a:t>	9</a:t>
            </a:r>
            <a:r>
              <a:rPr kumimoji="1" lang="ja-JP" altLang="en-US" dirty="0"/>
              <a:t>分</a:t>
            </a:r>
            <a:endParaRPr kumimoji="1" lang="en-US" altLang="ja-JP" dirty="0"/>
          </a:p>
          <a:p>
            <a:pPr lvl="1"/>
            <a:r>
              <a:rPr lang="ja-JP" altLang="en-US" dirty="0"/>
              <a:t>最適化版：</a:t>
            </a:r>
            <a:r>
              <a:rPr lang="en-US" altLang="ja-JP" dirty="0"/>
              <a:t>		2</a:t>
            </a:r>
            <a:r>
              <a:rPr lang="ja-JP" altLang="en-US" dirty="0"/>
              <a:t>分（</a:t>
            </a:r>
            <a:r>
              <a:rPr lang="en-US" altLang="ja-JP" dirty="0"/>
              <a:t>4.5</a:t>
            </a:r>
            <a:r>
              <a:rPr lang="ja-JP" altLang="en-US" dirty="0"/>
              <a:t>倍速）</a:t>
            </a:r>
            <a:endParaRPr lang="en-US" altLang="ja-JP" dirty="0"/>
          </a:p>
          <a:p>
            <a:pPr lvl="1"/>
            <a:r>
              <a:rPr lang="ja-JP" altLang="en-US" dirty="0"/>
              <a:t>簡易版</a:t>
            </a:r>
            <a:r>
              <a:rPr kumimoji="1" lang="ja-JP" altLang="en-US" dirty="0"/>
              <a:t>：</a:t>
            </a:r>
            <a:r>
              <a:rPr kumimoji="1" lang="en-US" altLang="ja-JP" dirty="0"/>
              <a:t>		35</a:t>
            </a:r>
            <a:r>
              <a:rPr kumimoji="1" lang="ja-JP" altLang="en-US" dirty="0"/>
              <a:t>秒（</a:t>
            </a:r>
            <a:r>
              <a:rPr kumimoji="1" lang="en-US" altLang="ja-JP" dirty="0"/>
              <a:t>15</a:t>
            </a:r>
            <a:r>
              <a:rPr kumimoji="1" lang="ja-JP" altLang="en-US" dirty="0"/>
              <a:t>倍</a:t>
            </a:r>
            <a:r>
              <a:rPr lang="ja-JP" altLang="en-US" dirty="0"/>
              <a:t>速</a:t>
            </a:r>
            <a:r>
              <a:rPr kumimoji="1" lang="ja-JP" altLang="en-US" dirty="0"/>
              <a:t>）</a:t>
            </a:r>
            <a:endParaRPr kumimoji="1" lang="en-US" altLang="ja-JP" dirty="0"/>
          </a:p>
          <a:p>
            <a:r>
              <a:rPr lang="ja-JP" altLang="en-US" dirty="0">
                <a:solidFill>
                  <a:schemeClr val="accent6"/>
                </a:solidFill>
              </a:rPr>
              <a:t>ちゃんとプロファイラを使って観察するのは重要</a:t>
            </a:r>
            <a:endParaRPr lang="en-US" altLang="ja-JP" dirty="0">
              <a:solidFill>
                <a:schemeClr val="accent6"/>
              </a:solidFill>
            </a:endParaRPr>
          </a:p>
          <a:p>
            <a:pPr lvl="1"/>
            <a:r>
              <a:rPr kumimoji="1" lang="ja-JP" altLang="en-US" dirty="0"/>
              <a:t>気づいてしまえば，しょうもない点で重くなっている事が多い</a:t>
            </a:r>
            <a:endParaRPr kumimoji="1" lang="en-US" altLang="ja-JP" dirty="0"/>
          </a:p>
        </p:txBody>
      </p:sp>
    </p:spTree>
    <p:extLst>
      <p:ext uri="{BB962C8B-B14F-4D97-AF65-F5344CB8AC3E}">
        <p14:creationId xmlns:p14="http://schemas.microsoft.com/office/powerpoint/2010/main" val="27114424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E86782-1B06-5DC0-2866-61F2537A9668}"/>
              </a:ext>
            </a:extLst>
          </p:cNvPr>
          <p:cNvSpPr>
            <a:spLocks noGrp="1"/>
          </p:cNvSpPr>
          <p:nvPr>
            <p:ph type="title"/>
          </p:nvPr>
        </p:nvSpPr>
        <p:spPr/>
        <p:txBody>
          <a:bodyPr/>
          <a:lstStyle/>
          <a:p>
            <a:r>
              <a:rPr lang="ja-JP" altLang="en-US" dirty="0"/>
              <a:t>最適化の意味</a:t>
            </a:r>
            <a:endParaRPr kumimoji="1" lang="ja-JP" altLang="en-US" dirty="0"/>
          </a:p>
        </p:txBody>
      </p:sp>
      <p:sp>
        <p:nvSpPr>
          <p:cNvPr id="3" name="テキスト プレースホルダー 2">
            <a:extLst>
              <a:ext uri="{FF2B5EF4-FFF2-40B4-BE49-F238E27FC236}">
                <a16:creationId xmlns:a16="http://schemas.microsoft.com/office/drawing/2014/main" id="{93A3204B-8C92-4494-5D9E-71C2A4DE6700}"/>
              </a:ext>
            </a:extLst>
          </p:cNvPr>
          <p:cNvSpPr>
            <a:spLocks noGrp="1"/>
          </p:cNvSpPr>
          <p:nvPr>
            <p:ph type="body" sz="quarter" idx="10"/>
          </p:nvPr>
        </p:nvSpPr>
        <p:spPr>
          <a:xfrm>
            <a:off x="1415947" y="1088974"/>
            <a:ext cx="9630107" cy="5490061"/>
          </a:xfrm>
        </p:spPr>
        <p:txBody>
          <a:bodyPr/>
          <a:lstStyle/>
          <a:p>
            <a:r>
              <a:rPr kumimoji="1" lang="en-US" altLang="ja-JP" dirty="0"/>
              <a:t>35</a:t>
            </a:r>
            <a:r>
              <a:rPr kumimoji="1" lang="ja-JP" altLang="en-US" dirty="0"/>
              <a:t>秒でワンショットの実験ができる</a:t>
            </a:r>
            <a:endParaRPr kumimoji="1" lang="en-US" altLang="ja-JP" dirty="0"/>
          </a:p>
          <a:p>
            <a:pPr lvl="1"/>
            <a:r>
              <a:rPr lang="ja-JP" altLang="en-US" dirty="0"/>
              <a:t>なにかソースを書き変えて様子を見る，がかなり高速に回せる</a:t>
            </a:r>
            <a:endParaRPr lang="en-US" altLang="ja-JP" dirty="0"/>
          </a:p>
          <a:p>
            <a:pPr lvl="1"/>
            <a:r>
              <a:rPr lang="en-US" altLang="ja-JP" dirty="0">
                <a:solidFill>
                  <a:schemeClr val="accent6"/>
                </a:solidFill>
              </a:rPr>
              <a:t>35</a:t>
            </a:r>
            <a:r>
              <a:rPr lang="ja-JP" altLang="en-US" dirty="0">
                <a:solidFill>
                  <a:schemeClr val="accent6"/>
                </a:solidFill>
              </a:rPr>
              <a:t>秒は集中力が切れない</a:t>
            </a:r>
            <a:endParaRPr lang="en-US" altLang="ja-JP" dirty="0">
              <a:solidFill>
                <a:schemeClr val="accent6"/>
              </a:solidFill>
            </a:endParaRPr>
          </a:p>
          <a:p>
            <a:pPr lvl="2"/>
            <a:r>
              <a:rPr lang="en-US" altLang="ja-JP" dirty="0"/>
              <a:t>5</a:t>
            </a:r>
            <a:r>
              <a:rPr lang="ja-JP" altLang="en-US" dirty="0"/>
              <a:t>分待つだと，ネットを見に行って</a:t>
            </a:r>
            <a:r>
              <a:rPr lang="en-US" altLang="ja-JP" dirty="0"/>
              <a:t>1</a:t>
            </a:r>
            <a:r>
              <a:rPr lang="ja-JP" altLang="en-US" dirty="0"/>
              <a:t>時間戻ってこないとかになりがち</a:t>
            </a:r>
            <a:endParaRPr lang="en-US" altLang="ja-JP" dirty="0"/>
          </a:p>
          <a:p>
            <a:r>
              <a:rPr lang="ja-JP" altLang="en-US" dirty="0"/>
              <a:t>パラメータスイープ時のスループットが大きく上がる</a:t>
            </a:r>
            <a:endParaRPr lang="en-US" altLang="ja-JP" dirty="0"/>
          </a:p>
          <a:p>
            <a:pPr lvl="1"/>
            <a:r>
              <a:rPr lang="ja-JP" altLang="en-US" dirty="0"/>
              <a:t>一晩で試せる量が段違い</a:t>
            </a:r>
            <a:endParaRPr lang="en-US" altLang="ja-JP" dirty="0"/>
          </a:p>
        </p:txBody>
      </p:sp>
    </p:spTree>
    <p:extLst>
      <p:ext uri="{BB962C8B-B14F-4D97-AF65-F5344CB8AC3E}">
        <p14:creationId xmlns:p14="http://schemas.microsoft.com/office/powerpoint/2010/main" val="11742091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B1BBA-EBF5-374D-0A4D-8B61E9F2183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2891F00-3E0B-8119-AC29-9DDD3D33973E}"/>
              </a:ext>
            </a:extLst>
          </p:cNvPr>
          <p:cNvSpPr>
            <a:spLocks noGrp="1"/>
          </p:cNvSpPr>
          <p:nvPr>
            <p:ph type="title"/>
          </p:nvPr>
        </p:nvSpPr>
        <p:spPr/>
        <p:txBody>
          <a:bodyPr/>
          <a:lstStyle/>
          <a:p>
            <a:r>
              <a:rPr kumimoji="1" lang="ja-JP" altLang="en-US" dirty="0"/>
              <a:t>インフラの整備</a:t>
            </a:r>
          </a:p>
        </p:txBody>
      </p:sp>
      <p:sp>
        <p:nvSpPr>
          <p:cNvPr id="3" name="テキスト プレースホルダー 2">
            <a:extLst>
              <a:ext uri="{FF2B5EF4-FFF2-40B4-BE49-F238E27FC236}">
                <a16:creationId xmlns:a16="http://schemas.microsoft.com/office/drawing/2014/main" id="{1721ABD5-2279-7EF6-EA26-C47A91A5AA7E}"/>
              </a:ext>
            </a:extLst>
          </p:cNvPr>
          <p:cNvSpPr>
            <a:spLocks noGrp="1"/>
          </p:cNvSpPr>
          <p:nvPr>
            <p:ph type="body" sz="quarter" idx="10"/>
          </p:nvPr>
        </p:nvSpPr>
        <p:spPr/>
        <p:txBody>
          <a:bodyPr/>
          <a:lstStyle/>
          <a:p>
            <a:pPr marL="457200" indent="-457200">
              <a:buFont typeface="+mj-lt"/>
              <a:buAutoNum type="arabicPeriod"/>
            </a:pPr>
            <a:r>
              <a:rPr lang="ja-JP" altLang="en-US" dirty="0"/>
              <a:t>すぐ開始できる実験環境</a:t>
            </a:r>
            <a:endParaRPr lang="en-US" altLang="ja-JP" dirty="0"/>
          </a:p>
          <a:p>
            <a:pPr lvl="1"/>
            <a:r>
              <a:rPr lang="ja-JP" altLang="en-US" dirty="0"/>
              <a:t>コマンド一発で立ち上がる環境を整備</a:t>
            </a:r>
            <a:endParaRPr lang="en-US" altLang="ja-JP" dirty="0"/>
          </a:p>
          <a:p>
            <a:pPr marL="457200" indent="-457200">
              <a:buFont typeface="+mj-lt"/>
              <a:buAutoNum type="arabicPeriod"/>
            </a:pPr>
            <a:r>
              <a:rPr lang="ja-JP" altLang="en-US" dirty="0"/>
              <a:t>高速かつ確実に試行を回す環境</a:t>
            </a:r>
            <a:endParaRPr lang="en-US" altLang="ja-JP" dirty="0"/>
          </a:p>
          <a:p>
            <a:pPr lvl="1"/>
            <a:r>
              <a:rPr lang="ja-JP" altLang="en-US" dirty="0"/>
              <a:t>シミュレーションの高速化</a:t>
            </a:r>
            <a:endParaRPr lang="en-US" altLang="ja-JP" dirty="0"/>
          </a:p>
          <a:p>
            <a:pPr lvl="1"/>
            <a:r>
              <a:rPr lang="ja-JP" altLang="en-US" dirty="0">
                <a:solidFill>
                  <a:schemeClr val="accent6"/>
                </a:solidFill>
              </a:rPr>
              <a:t>実験実行ツール </a:t>
            </a:r>
            <a:r>
              <a:rPr lang="en-US" altLang="ja-JP" dirty="0">
                <a:solidFill>
                  <a:schemeClr val="accent6"/>
                </a:solidFill>
              </a:rPr>
              <a:t>art2</a:t>
            </a:r>
          </a:p>
          <a:p>
            <a:pPr marL="457200" indent="-457200">
              <a:buFont typeface="+mj-lt"/>
              <a:buAutoNum type="arabicPeriod"/>
            </a:pPr>
            <a:r>
              <a:rPr lang="ja-JP" altLang="en-US" dirty="0"/>
              <a:t>可視化などの解析環境の整備</a:t>
            </a:r>
            <a:endParaRPr lang="en-US" altLang="ja-JP" dirty="0"/>
          </a:p>
        </p:txBody>
      </p:sp>
    </p:spTree>
    <p:extLst>
      <p:ext uri="{BB962C8B-B14F-4D97-AF65-F5344CB8AC3E}">
        <p14:creationId xmlns:p14="http://schemas.microsoft.com/office/powerpoint/2010/main" val="4422969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3DA075-BD6D-C088-B8BE-087A0846AF3A}"/>
              </a:ext>
            </a:extLst>
          </p:cNvPr>
          <p:cNvSpPr>
            <a:spLocks noGrp="1"/>
          </p:cNvSpPr>
          <p:nvPr>
            <p:ph type="title"/>
          </p:nvPr>
        </p:nvSpPr>
        <p:spPr/>
        <p:txBody>
          <a:bodyPr/>
          <a:lstStyle/>
          <a:p>
            <a:r>
              <a:rPr kumimoji="1" lang="ja-JP" altLang="en-US" dirty="0"/>
              <a:t>動機：シミュレーションによる評価環境</a:t>
            </a:r>
          </a:p>
        </p:txBody>
      </p:sp>
      <p:sp>
        <p:nvSpPr>
          <p:cNvPr id="3" name="テキスト プレースホルダー 2">
            <a:extLst>
              <a:ext uri="{FF2B5EF4-FFF2-40B4-BE49-F238E27FC236}">
                <a16:creationId xmlns:a16="http://schemas.microsoft.com/office/drawing/2014/main" id="{F47440DC-DDC4-E916-B1A2-B9014FEAE4A5}"/>
              </a:ext>
            </a:extLst>
          </p:cNvPr>
          <p:cNvSpPr>
            <a:spLocks noGrp="1"/>
          </p:cNvSpPr>
          <p:nvPr>
            <p:ph type="body" sz="quarter" idx="10"/>
          </p:nvPr>
        </p:nvSpPr>
        <p:spPr>
          <a:xfrm>
            <a:off x="1415947" y="1088974"/>
            <a:ext cx="9270103" cy="5490061"/>
          </a:xfrm>
        </p:spPr>
        <p:txBody>
          <a:bodyPr/>
          <a:lstStyle/>
          <a:p>
            <a:r>
              <a:rPr lang="ja-JP" altLang="en-US" dirty="0"/>
              <a:t>典型例：</a:t>
            </a:r>
            <a:endParaRPr lang="en-US" altLang="ja-JP" dirty="0"/>
          </a:p>
          <a:p>
            <a:pPr lvl="1"/>
            <a:r>
              <a:rPr lang="ja-JP" altLang="en-US" dirty="0"/>
              <a:t>シェルスクリプト等からシミュレータを起動</a:t>
            </a:r>
            <a:endParaRPr lang="en-US" altLang="ja-JP" dirty="0"/>
          </a:p>
          <a:p>
            <a:pPr lvl="1"/>
            <a:r>
              <a:rPr lang="ja-JP" altLang="en-US" dirty="0"/>
              <a:t>結果を別のスクリプトから集計・・・みたいなものをアドホックに作る</a:t>
            </a:r>
            <a:endParaRPr lang="en-US" altLang="ja-JP" dirty="0"/>
          </a:p>
          <a:p>
            <a:r>
              <a:rPr lang="ja-JP" altLang="en-US" dirty="0"/>
              <a:t>問題：</a:t>
            </a:r>
            <a:endParaRPr lang="en-US" altLang="ja-JP" dirty="0"/>
          </a:p>
          <a:p>
            <a:pPr lvl="1"/>
            <a:r>
              <a:rPr lang="ja-JP" altLang="en-US" dirty="0"/>
              <a:t>コピペやコメントアウトの繰り返しで破綻しやすい</a:t>
            </a:r>
            <a:endParaRPr lang="en-US" altLang="ja-JP" dirty="0"/>
          </a:p>
          <a:p>
            <a:pPr lvl="1"/>
            <a:r>
              <a:rPr lang="ja-JP" altLang="en-US" dirty="0"/>
              <a:t>複数パラメータを振った組合せを柔軟に記述しにくい</a:t>
            </a:r>
            <a:endParaRPr lang="en-US" altLang="ja-JP" dirty="0"/>
          </a:p>
          <a:p>
            <a:pPr lvl="2"/>
            <a:r>
              <a:rPr lang="ja-JP" altLang="en-US" dirty="0"/>
              <a:t>毎回大がかりな手作業が必要になる</a:t>
            </a:r>
            <a:br>
              <a:rPr lang="en-US" altLang="ja-JP" dirty="0"/>
            </a:br>
            <a:endParaRPr lang="en-US" altLang="ja-JP" dirty="0"/>
          </a:p>
          <a:p>
            <a:pPr lvl="1"/>
            <a:r>
              <a:rPr lang="ja-JP" altLang="en-US" dirty="0"/>
              <a:t>既存結果の再現が困難になりがち</a:t>
            </a:r>
            <a:endParaRPr lang="en-US" altLang="ja-JP" dirty="0"/>
          </a:p>
          <a:p>
            <a:pPr lvl="2"/>
            <a:r>
              <a:rPr lang="ja-JP" altLang="en-US" dirty="0"/>
              <a:t>スクリプトのソースコードの変更が適切に保存されない事が多い</a:t>
            </a:r>
            <a:endParaRPr lang="en-US" altLang="ja-JP" dirty="0"/>
          </a:p>
          <a:p>
            <a:pPr lvl="2"/>
            <a:r>
              <a:rPr lang="ja-JP" altLang="en-US" dirty="0"/>
              <a:t>突貫修正により，既に得た数値を再現できないような事故が多発</a:t>
            </a:r>
            <a:endParaRPr kumimoji="1" lang="ja-JP" altLang="en-US" dirty="0"/>
          </a:p>
        </p:txBody>
      </p:sp>
    </p:spTree>
    <p:extLst>
      <p:ext uri="{BB962C8B-B14F-4D97-AF65-F5344CB8AC3E}">
        <p14:creationId xmlns:p14="http://schemas.microsoft.com/office/powerpoint/2010/main" val="4083298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3ED7D4-6054-BFBF-2D26-F2DB42E6B6B1}"/>
              </a:ext>
            </a:extLst>
          </p:cNvPr>
          <p:cNvSpPr>
            <a:spLocks noGrp="1"/>
          </p:cNvSpPr>
          <p:nvPr>
            <p:ph type="title"/>
          </p:nvPr>
        </p:nvSpPr>
        <p:spPr/>
        <p:txBody>
          <a:bodyPr/>
          <a:lstStyle/>
          <a:p>
            <a:r>
              <a:rPr lang="ja-JP" altLang="en-US" dirty="0"/>
              <a:t>実験実行ツール </a:t>
            </a:r>
            <a:r>
              <a:rPr kumimoji="1" lang="en-US" altLang="ja-JP" dirty="0"/>
              <a:t>Art2</a:t>
            </a:r>
            <a:endParaRPr kumimoji="1" lang="ja-JP" altLang="en-US" dirty="0"/>
          </a:p>
        </p:txBody>
      </p:sp>
      <p:sp>
        <p:nvSpPr>
          <p:cNvPr id="3" name="テキスト プレースホルダー 2">
            <a:extLst>
              <a:ext uri="{FF2B5EF4-FFF2-40B4-BE49-F238E27FC236}">
                <a16:creationId xmlns:a16="http://schemas.microsoft.com/office/drawing/2014/main" id="{1CBF87CD-2983-7A3F-7430-D4A22A795917}"/>
              </a:ext>
            </a:extLst>
          </p:cNvPr>
          <p:cNvSpPr>
            <a:spLocks noGrp="1"/>
          </p:cNvSpPr>
          <p:nvPr>
            <p:ph type="body" sz="quarter" idx="10"/>
          </p:nvPr>
        </p:nvSpPr>
        <p:spPr>
          <a:xfrm>
            <a:off x="605938" y="1088974"/>
            <a:ext cx="6570073" cy="5490061"/>
          </a:xfrm>
        </p:spPr>
        <p:txBody>
          <a:bodyPr/>
          <a:lstStyle/>
          <a:p>
            <a:r>
              <a:rPr lang="ja-JP" altLang="en-US" dirty="0"/>
              <a:t>目的</a:t>
            </a:r>
            <a:endParaRPr lang="en-US" altLang="ja-JP" dirty="0"/>
          </a:p>
          <a:p>
            <a:pPr lvl="1"/>
            <a:r>
              <a:rPr lang="ja-JP" altLang="en-US" dirty="0"/>
              <a:t>再現性の担保</a:t>
            </a:r>
            <a:endParaRPr lang="en-US" altLang="ja-JP" dirty="0"/>
          </a:p>
          <a:p>
            <a:pPr lvl="1"/>
            <a:r>
              <a:rPr lang="ja-JP" altLang="en-US" dirty="0"/>
              <a:t>作業の一元化</a:t>
            </a:r>
            <a:endParaRPr lang="en-US" altLang="ja-JP" dirty="0"/>
          </a:p>
          <a:p>
            <a:r>
              <a:rPr lang="en-US" altLang="ja-JP" dirty="0"/>
              <a:t>art2 </a:t>
            </a:r>
            <a:r>
              <a:rPr lang="ja-JP" altLang="en-US" dirty="0"/>
              <a:t>コマンド</a:t>
            </a:r>
            <a:endParaRPr lang="en-US" altLang="ja-JP" dirty="0"/>
          </a:p>
          <a:p>
            <a:pPr lvl="1"/>
            <a:r>
              <a:rPr lang="ja-JP" altLang="en-US" dirty="0"/>
              <a:t>シミュレーション実行，結果の集計，</a:t>
            </a:r>
            <a:br>
              <a:rPr lang="en-US" altLang="ja-JP" dirty="0"/>
            </a:br>
            <a:r>
              <a:rPr lang="ja-JP" altLang="en-US" dirty="0"/>
              <a:t>グラフ生成などを一貫して実行する </a:t>
            </a:r>
            <a:r>
              <a:rPr lang="en-US" altLang="ja-JP" dirty="0"/>
              <a:t>CLI</a:t>
            </a:r>
          </a:p>
          <a:p>
            <a:pPr lvl="1"/>
            <a:r>
              <a:rPr kumimoji="1" lang="en-US" altLang="ja-JP" dirty="0"/>
              <a:t>Git </a:t>
            </a:r>
            <a:r>
              <a:rPr kumimoji="1" lang="ja-JP" altLang="en-US" dirty="0"/>
              <a:t>のようなサブコマンドで各操作を行う</a:t>
            </a:r>
            <a:endParaRPr kumimoji="1" lang="en-US" altLang="ja-JP" dirty="0"/>
          </a:p>
          <a:p>
            <a:pPr lvl="1"/>
            <a:r>
              <a:rPr kumimoji="1" lang="ja-JP" altLang="en-US" dirty="0"/>
              <a:t>タブ補完等の機能も充実</a:t>
            </a:r>
          </a:p>
        </p:txBody>
      </p:sp>
      <p:pic>
        <p:nvPicPr>
          <p:cNvPr id="5" name="図 4">
            <a:extLst>
              <a:ext uri="{FF2B5EF4-FFF2-40B4-BE49-F238E27FC236}">
                <a16:creationId xmlns:a16="http://schemas.microsoft.com/office/drawing/2014/main" id="{F8FA49AE-60A5-4638-CCD0-7D8F55CCC63C}"/>
              </a:ext>
            </a:extLst>
          </p:cNvPr>
          <p:cNvPicPr>
            <a:picLocks noChangeAspect="1"/>
          </p:cNvPicPr>
          <p:nvPr/>
        </p:nvPicPr>
        <p:blipFill>
          <a:blip r:embed="rId2"/>
          <a:stretch>
            <a:fillRect/>
          </a:stretch>
        </p:blipFill>
        <p:spPr>
          <a:xfrm>
            <a:off x="6456004" y="908972"/>
            <a:ext cx="5220058" cy="5525298"/>
          </a:xfrm>
          <a:prstGeom prst="rect">
            <a:avLst/>
          </a:prstGeom>
        </p:spPr>
      </p:pic>
    </p:spTree>
    <p:extLst>
      <p:ext uri="{BB962C8B-B14F-4D97-AF65-F5344CB8AC3E}">
        <p14:creationId xmlns:p14="http://schemas.microsoft.com/office/powerpoint/2010/main" val="21674496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6B3C7D-F624-C0CC-75CE-2D59CA4911C1}"/>
              </a:ext>
            </a:extLst>
          </p:cNvPr>
          <p:cNvSpPr>
            <a:spLocks noGrp="1"/>
          </p:cNvSpPr>
          <p:nvPr>
            <p:ph type="title"/>
          </p:nvPr>
        </p:nvSpPr>
        <p:spPr/>
        <p:txBody>
          <a:bodyPr/>
          <a:lstStyle/>
          <a:p>
            <a:r>
              <a:rPr kumimoji="1" lang="en-US" altLang="ja-JP" dirty="0"/>
              <a:t>Art2 </a:t>
            </a:r>
            <a:r>
              <a:rPr kumimoji="1" lang="ja-JP" altLang="en-US" dirty="0"/>
              <a:t>の設定ファイル</a:t>
            </a:r>
          </a:p>
        </p:txBody>
      </p:sp>
      <p:sp>
        <p:nvSpPr>
          <p:cNvPr id="3" name="テキスト プレースホルダー 2">
            <a:extLst>
              <a:ext uri="{FF2B5EF4-FFF2-40B4-BE49-F238E27FC236}">
                <a16:creationId xmlns:a16="http://schemas.microsoft.com/office/drawing/2014/main" id="{97D46E24-D55F-08D9-0659-970C8CCC93B3}"/>
              </a:ext>
            </a:extLst>
          </p:cNvPr>
          <p:cNvSpPr>
            <a:spLocks noGrp="1"/>
          </p:cNvSpPr>
          <p:nvPr>
            <p:ph type="body" sz="quarter" idx="10"/>
          </p:nvPr>
        </p:nvSpPr>
        <p:spPr>
          <a:xfrm>
            <a:off x="425937" y="1178975"/>
            <a:ext cx="5670063" cy="5490061"/>
          </a:xfrm>
        </p:spPr>
        <p:txBody>
          <a:bodyPr/>
          <a:lstStyle/>
          <a:p>
            <a:r>
              <a:rPr lang="ja-JP" altLang="en-US" dirty="0"/>
              <a:t>パラメータなどを宣言的に記述</a:t>
            </a:r>
            <a:endParaRPr lang="en-US" altLang="ja-JP" dirty="0"/>
          </a:p>
          <a:p>
            <a:pPr lvl="1"/>
            <a:r>
              <a:rPr kumimoji="1" lang="ja-JP" altLang="en-US" dirty="0"/>
              <a:t>範囲を振って指定なども柔軟に可能</a:t>
            </a:r>
            <a:endParaRPr kumimoji="1" lang="en-US" altLang="ja-JP" dirty="0"/>
          </a:p>
          <a:p>
            <a:pPr lvl="1"/>
            <a:r>
              <a:rPr lang="ja-JP" altLang="en-US" dirty="0"/>
              <a:t>右の例では，予測器を３種類に振って全トレースを評価</a:t>
            </a:r>
            <a:endParaRPr lang="en-US" altLang="ja-JP" dirty="0"/>
          </a:p>
          <a:p>
            <a:r>
              <a:rPr kumimoji="1" lang="ja-JP" altLang="en-US" dirty="0"/>
              <a:t>ローカルマシン </a:t>
            </a:r>
            <a:r>
              <a:rPr kumimoji="1" lang="en-US" altLang="ja-JP" dirty="0"/>
              <a:t>or </a:t>
            </a:r>
            <a:r>
              <a:rPr kumimoji="1" lang="ja-JP" altLang="en-US" dirty="0"/>
              <a:t>クラスタで並列実行</a:t>
            </a:r>
            <a:endParaRPr kumimoji="1" lang="en-US" altLang="ja-JP" dirty="0"/>
          </a:p>
          <a:p>
            <a:pPr lvl="1"/>
            <a:r>
              <a:rPr kumimoji="1" lang="en-US" altLang="ja-JP" dirty="0" err="1"/>
              <a:t>slurm</a:t>
            </a:r>
            <a:r>
              <a:rPr kumimoji="1" lang="en-US" altLang="ja-JP" dirty="0"/>
              <a:t> </a:t>
            </a:r>
            <a:r>
              <a:rPr kumimoji="1" lang="ja-JP" altLang="en-US" dirty="0"/>
              <a:t>ジョブスケジューラも使用可能</a:t>
            </a:r>
            <a:endParaRPr kumimoji="1" lang="en-US" altLang="ja-JP" dirty="0"/>
          </a:p>
        </p:txBody>
      </p:sp>
      <p:pic>
        <p:nvPicPr>
          <p:cNvPr id="5" name="図 4">
            <a:extLst>
              <a:ext uri="{FF2B5EF4-FFF2-40B4-BE49-F238E27FC236}">
                <a16:creationId xmlns:a16="http://schemas.microsoft.com/office/drawing/2014/main" id="{D2C96540-F6DA-2492-16ED-581A165500CC}"/>
              </a:ext>
            </a:extLst>
          </p:cNvPr>
          <p:cNvPicPr>
            <a:picLocks noChangeAspect="1"/>
          </p:cNvPicPr>
          <p:nvPr/>
        </p:nvPicPr>
        <p:blipFill>
          <a:blip r:embed="rId2"/>
          <a:stretch>
            <a:fillRect/>
          </a:stretch>
        </p:blipFill>
        <p:spPr>
          <a:xfrm>
            <a:off x="6096000" y="908972"/>
            <a:ext cx="5220058" cy="5601868"/>
          </a:xfrm>
          <a:prstGeom prst="rect">
            <a:avLst/>
          </a:prstGeom>
        </p:spPr>
      </p:pic>
    </p:spTree>
    <p:extLst>
      <p:ext uri="{BB962C8B-B14F-4D97-AF65-F5344CB8AC3E}">
        <p14:creationId xmlns:p14="http://schemas.microsoft.com/office/powerpoint/2010/main" val="15548777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AFDA39-216A-88B2-7F0E-919FB299D0B9}"/>
              </a:ext>
            </a:extLst>
          </p:cNvPr>
          <p:cNvSpPr>
            <a:spLocks noGrp="1"/>
          </p:cNvSpPr>
          <p:nvPr>
            <p:ph type="title"/>
          </p:nvPr>
        </p:nvSpPr>
        <p:spPr/>
        <p:txBody>
          <a:bodyPr/>
          <a:lstStyle/>
          <a:p>
            <a:r>
              <a:rPr kumimoji="1" lang="ja-JP" altLang="en-US" dirty="0"/>
              <a:t>結果の集計やグラフの生成</a:t>
            </a:r>
          </a:p>
        </p:txBody>
      </p:sp>
      <p:sp>
        <p:nvSpPr>
          <p:cNvPr id="3" name="テキスト プレースホルダー 2">
            <a:extLst>
              <a:ext uri="{FF2B5EF4-FFF2-40B4-BE49-F238E27FC236}">
                <a16:creationId xmlns:a16="http://schemas.microsoft.com/office/drawing/2014/main" id="{DDB31981-E113-C38A-488C-7881EC2F3261}"/>
              </a:ext>
            </a:extLst>
          </p:cNvPr>
          <p:cNvSpPr>
            <a:spLocks noGrp="1"/>
          </p:cNvSpPr>
          <p:nvPr>
            <p:ph type="body" sz="quarter" idx="10"/>
          </p:nvPr>
        </p:nvSpPr>
        <p:spPr>
          <a:xfrm>
            <a:off x="1415948" y="5859027"/>
            <a:ext cx="9000100" cy="720008"/>
          </a:xfrm>
        </p:spPr>
        <p:txBody>
          <a:bodyPr/>
          <a:lstStyle/>
          <a:p>
            <a:pPr lvl="1"/>
            <a:r>
              <a:rPr kumimoji="1" lang="ja-JP" altLang="en-US" dirty="0"/>
              <a:t>シミュレータ出力のパースと </a:t>
            </a:r>
            <a:r>
              <a:rPr kumimoji="1" lang="en-US" altLang="ja-JP" dirty="0"/>
              <a:t>CSV </a:t>
            </a:r>
            <a:r>
              <a:rPr kumimoji="1" lang="ja-JP" altLang="en-US" dirty="0"/>
              <a:t>への集計，</a:t>
            </a:r>
            <a:br>
              <a:rPr kumimoji="1" lang="en-US" altLang="ja-JP" dirty="0"/>
            </a:br>
            <a:r>
              <a:rPr kumimoji="1" lang="ja-JP" altLang="en-US" dirty="0"/>
              <a:t>ミス数の平均数やグラフの生成をコマンド一発で実行可能</a:t>
            </a:r>
          </a:p>
        </p:txBody>
      </p:sp>
      <p:pic>
        <p:nvPicPr>
          <p:cNvPr id="5" name="図 4">
            <a:extLst>
              <a:ext uri="{FF2B5EF4-FFF2-40B4-BE49-F238E27FC236}">
                <a16:creationId xmlns:a16="http://schemas.microsoft.com/office/drawing/2014/main" id="{BDDC3EAB-E7F0-1098-F08A-30B4E2B19345}"/>
              </a:ext>
            </a:extLst>
          </p:cNvPr>
          <p:cNvPicPr>
            <a:picLocks noChangeAspect="1"/>
          </p:cNvPicPr>
          <p:nvPr/>
        </p:nvPicPr>
        <p:blipFill>
          <a:blip r:embed="rId2"/>
          <a:stretch>
            <a:fillRect/>
          </a:stretch>
        </p:blipFill>
        <p:spPr>
          <a:xfrm>
            <a:off x="2045955" y="1088974"/>
            <a:ext cx="7897385" cy="4647066"/>
          </a:xfrm>
          <a:prstGeom prst="rect">
            <a:avLst/>
          </a:prstGeom>
        </p:spPr>
      </p:pic>
    </p:spTree>
    <p:extLst>
      <p:ext uri="{BB962C8B-B14F-4D97-AF65-F5344CB8AC3E}">
        <p14:creationId xmlns:p14="http://schemas.microsoft.com/office/powerpoint/2010/main" val="10978088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2150B3-E746-6140-2DCF-45A0DE691988}"/>
              </a:ext>
            </a:extLst>
          </p:cNvPr>
          <p:cNvSpPr>
            <a:spLocks noGrp="1"/>
          </p:cNvSpPr>
          <p:nvPr>
            <p:ph type="title"/>
          </p:nvPr>
        </p:nvSpPr>
        <p:spPr/>
        <p:txBody>
          <a:bodyPr/>
          <a:lstStyle/>
          <a:p>
            <a:r>
              <a:rPr kumimoji="1" lang="ja-JP" altLang="en-US" dirty="0"/>
              <a:t>実験環境の保持機能</a:t>
            </a:r>
          </a:p>
        </p:txBody>
      </p:sp>
      <p:sp>
        <p:nvSpPr>
          <p:cNvPr id="3" name="テキスト プレースホルダー 2">
            <a:extLst>
              <a:ext uri="{FF2B5EF4-FFF2-40B4-BE49-F238E27FC236}">
                <a16:creationId xmlns:a16="http://schemas.microsoft.com/office/drawing/2014/main" id="{DFEF37EC-8685-051F-89E1-BFED50966E5C}"/>
              </a:ext>
            </a:extLst>
          </p:cNvPr>
          <p:cNvSpPr>
            <a:spLocks noGrp="1"/>
          </p:cNvSpPr>
          <p:nvPr>
            <p:ph type="body" sz="quarter" idx="10"/>
          </p:nvPr>
        </p:nvSpPr>
        <p:spPr>
          <a:xfrm>
            <a:off x="425938" y="1088974"/>
            <a:ext cx="6930076" cy="5490061"/>
          </a:xfrm>
        </p:spPr>
        <p:txBody>
          <a:bodyPr/>
          <a:lstStyle/>
          <a:p>
            <a:r>
              <a:rPr lang="ja-JP" altLang="en-US" dirty="0"/>
              <a:t>測定のたびに測定環境をすべてコミットしておけばよい</a:t>
            </a:r>
            <a:r>
              <a:rPr lang="en-US" altLang="ja-JP" dirty="0"/>
              <a:t>… </a:t>
            </a:r>
            <a:r>
              <a:rPr lang="ja-JP" altLang="en-US" dirty="0"/>
              <a:t>が，みんな面倒なのでやらない</a:t>
            </a:r>
            <a:endParaRPr lang="en-US" altLang="ja-JP" dirty="0"/>
          </a:p>
          <a:p>
            <a:pPr lvl="1"/>
            <a:r>
              <a:rPr lang="ja-JP" altLang="en-US" dirty="0"/>
              <a:t>ちょっとソースを書き換えて実験，とかやりがち</a:t>
            </a:r>
            <a:endParaRPr lang="en-US" altLang="ja-JP" dirty="0"/>
          </a:p>
          <a:p>
            <a:pPr lvl="1"/>
            <a:r>
              <a:rPr lang="ja-JP" altLang="en-US" dirty="0"/>
              <a:t>実験が再現できない</a:t>
            </a:r>
          </a:p>
          <a:p>
            <a:r>
              <a:rPr kumimoji="1" lang="en-US" altLang="ja-JP" dirty="0"/>
              <a:t>Art2 </a:t>
            </a:r>
            <a:r>
              <a:rPr kumimoji="1" lang="ja-JP" altLang="en-US" dirty="0"/>
              <a:t>は評価セッションごとに，</a:t>
            </a:r>
            <a:r>
              <a:rPr lang="ja-JP" altLang="en-US" dirty="0"/>
              <a:t>パラメータや</a:t>
            </a:r>
            <a:br>
              <a:rPr lang="en-US" altLang="ja-JP" dirty="0"/>
            </a:br>
            <a:r>
              <a:rPr lang="ja-JP" altLang="en-US" dirty="0"/>
              <a:t>ソースコード，バイナリの完全なコピーを保存</a:t>
            </a:r>
            <a:endParaRPr lang="en-US" altLang="ja-JP" dirty="0"/>
          </a:p>
          <a:p>
            <a:pPr lvl="1"/>
            <a:r>
              <a:rPr lang="ja-JP" altLang="en-US" dirty="0"/>
              <a:t>同一の結果を再現可能</a:t>
            </a:r>
            <a:endParaRPr lang="en-US" altLang="ja-JP" dirty="0"/>
          </a:p>
          <a:p>
            <a:r>
              <a:rPr kumimoji="1" lang="ja-JP" altLang="en-US" dirty="0"/>
              <a:t>ソースコード差分を表示する機能も</a:t>
            </a:r>
            <a:r>
              <a:rPr lang="ja-JP" altLang="en-US" dirty="0"/>
              <a:t>整備</a:t>
            </a:r>
            <a:endParaRPr kumimoji="1" lang="en-US" altLang="ja-JP" dirty="0"/>
          </a:p>
          <a:p>
            <a:pPr lvl="1"/>
            <a:r>
              <a:rPr lang="ja-JP" altLang="en-US" dirty="0"/>
              <a:t>何が結果の差を生んでいたかなどを容易に追跡可能</a:t>
            </a:r>
            <a:endParaRPr lang="en-US" altLang="ja-JP" dirty="0"/>
          </a:p>
          <a:p>
            <a:r>
              <a:rPr lang="ja-JP" altLang="en-US" dirty="0"/>
              <a:t>特定用途向けの軽量な </a:t>
            </a:r>
            <a:r>
              <a:rPr lang="en-US" altLang="ja-JP" dirty="0"/>
              <a:t>git </a:t>
            </a:r>
            <a:r>
              <a:rPr lang="ja-JP" altLang="en-US" dirty="0"/>
              <a:t>のような機能</a:t>
            </a:r>
            <a:endParaRPr lang="en-US" altLang="ja-JP" dirty="0"/>
          </a:p>
        </p:txBody>
      </p:sp>
      <p:pic>
        <p:nvPicPr>
          <p:cNvPr id="7" name="図 6">
            <a:extLst>
              <a:ext uri="{FF2B5EF4-FFF2-40B4-BE49-F238E27FC236}">
                <a16:creationId xmlns:a16="http://schemas.microsoft.com/office/drawing/2014/main" id="{2A2F4B18-B184-3639-1741-9BEA75AFA3F0}"/>
              </a:ext>
            </a:extLst>
          </p:cNvPr>
          <p:cNvPicPr>
            <a:picLocks noChangeAspect="1"/>
          </p:cNvPicPr>
          <p:nvPr/>
        </p:nvPicPr>
        <p:blipFill>
          <a:blip r:embed="rId2"/>
          <a:stretch>
            <a:fillRect/>
          </a:stretch>
        </p:blipFill>
        <p:spPr>
          <a:xfrm>
            <a:off x="7266013" y="1988984"/>
            <a:ext cx="4356402" cy="4050045"/>
          </a:xfrm>
          <a:prstGeom prst="rect">
            <a:avLst/>
          </a:prstGeom>
        </p:spPr>
      </p:pic>
    </p:spTree>
    <p:extLst>
      <p:ext uri="{BB962C8B-B14F-4D97-AF65-F5344CB8AC3E}">
        <p14:creationId xmlns:p14="http://schemas.microsoft.com/office/powerpoint/2010/main" val="14883687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934706-00AB-1D44-123E-0B309F9A7E5F}"/>
              </a:ext>
            </a:extLst>
          </p:cNvPr>
          <p:cNvSpPr>
            <a:spLocks noGrp="1"/>
          </p:cNvSpPr>
          <p:nvPr>
            <p:ph type="title"/>
          </p:nvPr>
        </p:nvSpPr>
        <p:spPr>
          <a:xfrm>
            <a:off x="965942" y="0"/>
            <a:ext cx="11226057" cy="908972"/>
          </a:xfrm>
        </p:spPr>
        <p:txBody>
          <a:bodyPr/>
          <a:lstStyle/>
          <a:p>
            <a:r>
              <a:rPr kumimoji="1" lang="ja-JP" altLang="en-US" sz="2800" dirty="0"/>
              <a:t>背景：現代の </a:t>
            </a:r>
            <a:r>
              <a:rPr kumimoji="1" lang="en-US" altLang="ja-JP" sz="2800" dirty="0"/>
              <a:t>CPU </a:t>
            </a:r>
            <a:r>
              <a:rPr kumimoji="1" lang="ja-JP" altLang="en-US" sz="2800" dirty="0"/>
              <a:t>の大型化</a:t>
            </a:r>
          </a:p>
        </p:txBody>
      </p:sp>
      <p:sp>
        <p:nvSpPr>
          <p:cNvPr id="3" name="テキスト プレースホルダー 2">
            <a:extLst>
              <a:ext uri="{FF2B5EF4-FFF2-40B4-BE49-F238E27FC236}">
                <a16:creationId xmlns:a16="http://schemas.microsoft.com/office/drawing/2014/main" id="{17250338-F88B-D44D-04A3-64EADA47FA20}"/>
              </a:ext>
            </a:extLst>
          </p:cNvPr>
          <p:cNvSpPr>
            <a:spLocks noGrp="1"/>
          </p:cNvSpPr>
          <p:nvPr>
            <p:ph type="body" sz="quarter" idx="10"/>
          </p:nvPr>
        </p:nvSpPr>
        <p:spPr>
          <a:xfrm>
            <a:off x="1595950" y="6489034"/>
            <a:ext cx="8640096" cy="270003"/>
          </a:xfrm>
        </p:spPr>
        <p:txBody>
          <a:bodyPr/>
          <a:lstStyle/>
          <a:p>
            <a:pPr marL="0" indent="0">
              <a:buNone/>
            </a:pPr>
            <a:r>
              <a:rPr lang="ja-JP" altLang="en-US" sz="1100" dirty="0"/>
              <a:t>図は </a:t>
            </a:r>
            <a:r>
              <a:rPr lang="en-US" altLang="ja-JP" sz="1100" dirty="0" err="1"/>
              <a:t>Cardyak’s</a:t>
            </a:r>
            <a:r>
              <a:rPr lang="en-US" altLang="ja-JP" sz="1100" dirty="0"/>
              <a:t> Microarchitecture Cheat Sheet </a:t>
            </a:r>
            <a:r>
              <a:rPr lang="ja-JP" altLang="en-US" sz="1100" dirty="0"/>
              <a:t>より</a:t>
            </a:r>
            <a:br>
              <a:rPr lang="en-US" altLang="ja-JP" sz="1100" dirty="0"/>
            </a:br>
            <a:r>
              <a:rPr lang="en-US" altLang="ja-JP" sz="1100" dirty="0"/>
              <a:t>https://docs.google.com/spreadsheets/d/18ln8SKIGRK5_6NymgdB9oLbTJCFwx0iFI-vUs6WFyuE/edit?gid=1076260513#gid=1076260513</a:t>
            </a:r>
            <a:endParaRPr kumimoji="1" lang="ja-JP" altLang="en-US" sz="1100" dirty="0"/>
          </a:p>
        </p:txBody>
      </p:sp>
      <p:pic>
        <p:nvPicPr>
          <p:cNvPr id="14" name="図 13" descr="グラフィカル ユーザー インターフェイス, アプリケーション&#10;&#10;AI 生成コンテンツは誤りを含む可能性があります。">
            <a:extLst>
              <a:ext uri="{FF2B5EF4-FFF2-40B4-BE49-F238E27FC236}">
                <a16:creationId xmlns:a16="http://schemas.microsoft.com/office/drawing/2014/main" id="{304DA8E4-8EEC-5163-25A7-E2368D8C9D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75982" y="908972"/>
            <a:ext cx="6460956" cy="4680052"/>
          </a:xfrm>
          <a:prstGeom prst="rect">
            <a:avLst/>
          </a:prstGeom>
        </p:spPr>
      </p:pic>
      <p:pic>
        <p:nvPicPr>
          <p:cNvPr id="16" name="図 15" descr="ダイアグラム&#10;&#10;AI 生成コンテンツは誤りを含む可能性があります。">
            <a:extLst>
              <a:ext uri="{FF2B5EF4-FFF2-40B4-BE49-F238E27FC236}">
                <a16:creationId xmlns:a16="http://schemas.microsoft.com/office/drawing/2014/main" id="{12F48D96-C089-924E-6596-7C0D90BEC6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325" y="998973"/>
            <a:ext cx="2718650" cy="4320048"/>
          </a:xfrm>
          <a:prstGeom prst="rect">
            <a:avLst/>
          </a:prstGeom>
        </p:spPr>
      </p:pic>
      <p:sp>
        <p:nvSpPr>
          <p:cNvPr id="4" name="テキスト プレースホルダー 2">
            <a:extLst>
              <a:ext uri="{FF2B5EF4-FFF2-40B4-BE49-F238E27FC236}">
                <a16:creationId xmlns:a16="http://schemas.microsoft.com/office/drawing/2014/main" id="{D4882D60-F741-A332-92D9-78710F511617}"/>
              </a:ext>
            </a:extLst>
          </p:cNvPr>
          <p:cNvSpPr txBox="1">
            <a:spLocks/>
          </p:cNvSpPr>
          <p:nvPr/>
        </p:nvSpPr>
        <p:spPr bwMode="auto">
          <a:xfrm>
            <a:off x="515938" y="5949028"/>
            <a:ext cx="4050045" cy="36000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4"/>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lumMod val="60000"/>
                  <a:lumOff val="40000"/>
                </a:schemeClr>
              </a:buClr>
              <a:buSzPct val="100000"/>
              <a:buFont typeface="Wingdings" panose="05000000000000000000" pitchFamily="2" charset="2"/>
              <a:buChar char="l"/>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4"/>
              </a:buClr>
              <a:buSzPct val="7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10000"/>
              </a:lnSpc>
              <a:spcBef>
                <a:spcPts val="300"/>
              </a:spcBef>
              <a:spcAft>
                <a:spcPts val="100"/>
              </a:spcAft>
              <a:buClr>
                <a:schemeClr val="accent4"/>
              </a:buClr>
              <a:buSzPct val="7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10000"/>
              </a:lnSpc>
              <a:spcBef>
                <a:spcPts val="300"/>
              </a:spcBef>
              <a:spcAft>
                <a:spcPts val="100"/>
              </a:spcAft>
              <a:buClr>
                <a:schemeClr val="accent4"/>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None/>
            </a:pPr>
            <a:r>
              <a:rPr lang="en-US" altLang="ja-JP" sz="1800" dirty="0">
                <a:solidFill>
                  <a:schemeClr val="accent6"/>
                </a:solidFill>
              </a:rPr>
              <a:t>Intel Core2   (2008):   </a:t>
            </a:r>
            <a:br>
              <a:rPr lang="en-US" altLang="ja-JP" sz="1800" dirty="0">
                <a:solidFill>
                  <a:schemeClr val="accent6"/>
                </a:solidFill>
              </a:rPr>
            </a:br>
            <a:r>
              <a:rPr lang="en-US" altLang="ja-JP" sz="1800" dirty="0">
                <a:solidFill>
                  <a:schemeClr val="accent6"/>
                </a:solidFill>
              </a:rPr>
              <a:t>6 </a:t>
            </a:r>
            <a:r>
              <a:rPr lang="ja-JP" altLang="en-US" sz="1800" dirty="0">
                <a:solidFill>
                  <a:schemeClr val="accent6"/>
                </a:solidFill>
              </a:rPr>
              <a:t>命令発行</a:t>
            </a:r>
            <a:r>
              <a:rPr lang="en-US" altLang="ja-JP" sz="1800" dirty="0">
                <a:solidFill>
                  <a:schemeClr val="accent6"/>
                </a:solidFill>
              </a:rPr>
              <a:t>, 128 </a:t>
            </a:r>
            <a:r>
              <a:rPr lang="ja-JP" altLang="en-US" sz="1800" dirty="0">
                <a:solidFill>
                  <a:schemeClr val="accent6"/>
                </a:solidFill>
              </a:rPr>
              <a:t>命令ウィンドウ</a:t>
            </a:r>
            <a:br>
              <a:rPr lang="en-US" altLang="ja-JP" sz="1800" dirty="0">
                <a:solidFill>
                  <a:schemeClr val="accent6"/>
                </a:solidFill>
              </a:rPr>
            </a:br>
            <a:endParaRPr lang="ja-JP" altLang="en-US" sz="1800" kern="0" dirty="0">
              <a:solidFill>
                <a:schemeClr val="accent6"/>
              </a:solidFill>
            </a:endParaRPr>
          </a:p>
        </p:txBody>
      </p:sp>
      <p:sp>
        <p:nvSpPr>
          <p:cNvPr id="5" name="テキスト プレースホルダー 2">
            <a:extLst>
              <a:ext uri="{FF2B5EF4-FFF2-40B4-BE49-F238E27FC236}">
                <a16:creationId xmlns:a16="http://schemas.microsoft.com/office/drawing/2014/main" id="{9976870E-A1EC-51E2-4A22-D83CA37C0342}"/>
              </a:ext>
            </a:extLst>
          </p:cNvPr>
          <p:cNvSpPr txBox="1">
            <a:spLocks/>
          </p:cNvSpPr>
          <p:nvPr/>
        </p:nvSpPr>
        <p:spPr bwMode="auto">
          <a:xfrm>
            <a:off x="6096000" y="5769026"/>
            <a:ext cx="5760064" cy="36000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4"/>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lumMod val="60000"/>
                  <a:lumOff val="40000"/>
                </a:schemeClr>
              </a:buClr>
              <a:buSzPct val="100000"/>
              <a:buFont typeface="Wingdings" panose="05000000000000000000" pitchFamily="2" charset="2"/>
              <a:buChar char="l"/>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4"/>
              </a:buClr>
              <a:buSzPct val="7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10000"/>
              </a:lnSpc>
              <a:spcBef>
                <a:spcPts val="300"/>
              </a:spcBef>
              <a:spcAft>
                <a:spcPts val="100"/>
              </a:spcAft>
              <a:buClr>
                <a:schemeClr val="accent4"/>
              </a:buClr>
              <a:buSzPct val="7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10000"/>
              </a:lnSpc>
              <a:spcBef>
                <a:spcPts val="300"/>
              </a:spcBef>
              <a:spcAft>
                <a:spcPts val="100"/>
              </a:spcAft>
              <a:buClr>
                <a:schemeClr val="accent4"/>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None/>
            </a:pPr>
            <a:r>
              <a:rPr lang="en-US" altLang="ja-JP" sz="1800" dirty="0">
                <a:solidFill>
                  <a:schemeClr val="accent6"/>
                </a:solidFill>
              </a:rPr>
              <a:t>Apple A19 P (2025): </a:t>
            </a:r>
            <a:br>
              <a:rPr lang="en-US" altLang="ja-JP" sz="1800" dirty="0">
                <a:solidFill>
                  <a:schemeClr val="accent6"/>
                </a:solidFill>
              </a:rPr>
            </a:br>
            <a:r>
              <a:rPr lang="en-US" altLang="ja-JP" sz="1800" dirty="0">
                <a:solidFill>
                  <a:schemeClr val="accent6"/>
                </a:solidFill>
              </a:rPr>
              <a:t>19</a:t>
            </a:r>
            <a:r>
              <a:rPr lang="ja-JP" altLang="en-US" sz="1800" dirty="0">
                <a:solidFill>
                  <a:schemeClr val="accent6"/>
                </a:solidFill>
              </a:rPr>
              <a:t>命令発行</a:t>
            </a:r>
            <a:r>
              <a:rPr lang="en-US" altLang="ja-JP" sz="1800" dirty="0">
                <a:solidFill>
                  <a:schemeClr val="accent6"/>
                </a:solidFill>
              </a:rPr>
              <a:t>,</a:t>
            </a:r>
            <a:r>
              <a:rPr lang="ja-JP" altLang="en-US" sz="1800" dirty="0">
                <a:solidFill>
                  <a:schemeClr val="accent6"/>
                </a:solidFill>
              </a:rPr>
              <a:t> </a:t>
            </a:r>
            <a:r>
              <a:rPr lang="en-US" altLang="ja-JP" sz="1800" dirty="0">
                <a:solidFill>
                  <a:schemeClr val="accent6"/>
                </a:solidFill>
              </a:rPr>
              <a:t>1038 </a:t>
            </a:r>
            <a:r>
              <a:rPr lang="ja-JP" altLang="en-US" sz="1800" dirty="0">
                <a:solidFill>
                  <a:schemeClr val="accent6"/>
                </a:solidFill>
              </a:rPr>
              <a:t>命令ウィンドウ（マイクロ命令）</a:t>
            </a:r>
            <a:endParaRPr lang="ja-JP" altLang="en-US" sz="1800" kern="0" dirty="0">
              <a:solidFill>
                <a:schemeClr val="accent6"/>
              </a:solidFill>
            </a:endParaRPr>
          </a:p>
        </p:txBody>
      </p:sp>
    </p:spTree>
    <p:extLst>
      <p:ext uri="{BB962C8B-B14F-4D97-AF65-F5344CB8AC3E}">
        <p14:creationId xmlns:p14="http://schemas.microsoft.com/office/powerpoint/2010/main" val="26646497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75DC5A-404C-DC84-AA00-B84CDFBB8B0A}"/>
              </a:ext>
            </a:extLst>
          </p:cNvPr>
          <p:cNvSpPr>
            <a:spLocks noGrp="1"/>
          </p:cNvSpPr>
          <p:nvPr>
            <p:ph type="title"/>
          </p:nvPr>
        </p:nvSpPr>
        <p:spPr/>
        <p:txBody>
          <a:bodyPr/>
          <a:lstStyle/>
          <a:p>
            <a:r>
              <a:rPr kumimoji="1" lang="en-US" altLang="ja-JP" dirty="0"/>
              <a:t>Art2 </a:t>
            </a:r>
            <a:r>
              <a:rPr kumimoji="1" lang="ja-JP" altLang="en-US" dirty="0"/>
              <a:t>の</a:t>
            </a:r>
            <a:r>
              <a:rPr lang="ja-JP" altLang="en-US" dirty="0"/>
              <a:t>効果</a:t>
            </a:r>
            <a:endParaRPr kumimoji="1" lang="ja-JP" altLang="en-US" dirty="0"/>
          </a:p>
        </p:txBody>
      </p:sp>
      <p:sp>
        <p:nvSpPr>
          <p:cNvPr id="3" name="テキスト プレースホルダー 2">
            <a:extLst>
              <a:ext uri="{FF2B5EF4-FFF2-40B4-BE49-F238E27FC236}">
                <a16:creationId xmlns:a16="http://schemas.microsoft.com/office/drawing/2014/main" id="{638FC66D-0CE3-DBBB-2BA2-35D6929B1623}"/>
              </a:ext>
            </a:extLst>
          </p:cNvPr>
          <p:cNvSpPr>
            <a:spLocks noGrp="1"/>
          </p:cNvSpPr>
          <p:nvPr>
            <p:ph type="body" sz="quarter" idx="10"/>
          </p:nvPr>
        </p:nvSpPr>
        <p:spPr/>
        <p:txBody>
          <a:bodyPr/>
          <a:lstStyle/>
          <a:p>
            <a:r>
              <a:rPr lang="ja-JP" altLang="en-US" dirty="0"/>
              <a:t>ほとんど全ての実験の状況をカバーできた</a:t>
            </a:r>
            <a:endParaRPr lang="en-US" altLang="ja-JP" dirty="0"/>
          </a:p>
          <a:p>
            <a:r>
              <a:rPr lang="ja-JP" altLang="en-US" dirty="0">
                <a:solidFill>
                  <a:schemeClr val="accent6"/>
                </a:solidFill>
              </a:rPr>
              <a:t>実験結果の再現に起因する問題は完全に抑え込めた</a:t>
            </a:r>
            <a:endParaRPr lang="en-US" altLang="ja-JP" dirty="0">
              <a:solidFill>
                <a:schemeClr val="accent6"/>
              </a:solidFill>
            </a:endParaRPr>
          </a:p>
          <a:p>
            <a:r>
              <a:rPr kumimoji="1" lang="ja-JP" altLang="en-US" dirty="0"/>
              <a:t>ソースコード差分表示は意外と活躍した</a:t>
            </a:r>
          </a:p>
        </p:txBody>
      </p:sp>
    </p:spTree>
    <p:extLst>
      <p:ext uri="{BB962C8B-B14F-4D97-AF65-F5344CB8AC3E}">
        <p14:creationId xmlns:p14="http://schemas.microsoft.com/office/powerpoint/2010/main" val="31160466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DE6B7-8C71-2FB6-73C1-484C4A3FBA2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913B983-CEFD-8180-BC7C-675482419462}"/>
              </a:ext>
            </a:extLst>
          </p:cNvPr>
          <p:cNvSpPr>
            <a:spLocks noGrp="1"/>
          </p:cNvSpPr>
          <p:nvPr>
            <p:ph type="title"/>
          </p:nvPr>
        </p:nvSpPr>
        <p:spPr/>
        <p:txBody>
          <a:bodyPr/>
          <a:lstStyle/>
          <a:p>
            <a:r>
              <a:rPr kumimoji="1" lang="ja-JP" altLang="en-US" dirty="0"/>
              <a:t>インフラの整備</a:t>
            </a:r>
          </a:p>
        </p:txBody>
      </p:sp>
      <p:sp>
        <p:nvSpPr>
          <p:cNvPr id="3" name="テキスト プレースホルダー 2">
            <a:extLst>
              <a:ext uri="{FF2B5EF4-FFF2-40B4-BE49-F238E27FC236}">
                <a16:creationId xmlns:a16="http://schemas.microsoft.com/office/drawing/2014/main" id="{39F9DB6F-5B98-6CA8-EFFA-74B5203194A7}"/>
              </a:ext>
            </a:extLst>
          </p:cNvPr>
          <p:cNvSpPr>
            <a:spLocks noGrp="1"/>
          </p:cNvSpPr>
          <p:nvPr>
            <p:ph type="body" sz="quarter" idx="10"/>
          </p:nvPr>
        </p:nvSpPr>
        <p:spPr/>
        <p:txBody>
          <a:bodyPr/>
          <a:lstStyle/>
          <a:p>
            <a:pPr marL="457200" indent="-457200">
              <a:buFont typeface="+mj-lt"/>
              <a:buAutoNum type="arabicPeriod"/>
            </a:pPr>
            <a:r>
              <a:rPr lang="ja-JP" altLang="en-US" dirty="0"/>
              <a:t>すぐ開始できる実験環境</a:t>
            </a:r>
            <a:endParaRPr lang="en-US" altLang="ja-JP" dirty="0"/>
          </a:p>
          <a:p>
            <a:pPr lvl="1"/>
            <a:r>
              <a:rPr lang="ja-JP" altLang="en-US" dirty="0"/>
              <a:t>コマンド一発で立ち上がる環境を整備</a:t>
            </a:r>
            <a:endParaRPr lang="en-US" altLang="ja-JP" dirty="0"/>
          </a:p>
          <a:p>
            <a:pPr marL="457200" indent="-457200">
              <a:buFont typeface="+mj-lt"/>
              <a:buAutoNum type="arabicPeriod"/>
            </a:pPr>
            <a:r>
              <a:rPr lang="ja-JP" altLang="en-US" dirty="0"/>
              <a:t>高速かつ確実に試行を回す環境</a:t>
            </a:r>
            <a:endParaRPr lang="en-US" altLang="ja-JP" dirty="0"/>
          </a:p>
          <a:p>
            <a:pPr lvl="1"/>
            <a:r>
              <a:rPr lang="ja-JP" altLang="en-US" dirty="0"/>
              <a:t>シミュレーションの高速化</a:t>
            </a:r>
            <a:endParaRPr lang="en-US" altLang="ja-JP" dirty="0"/>
          </a:p>
          <a:p>
            <a:pPr lvl="1"/>
            <a:r>
              <a:rPr lang="ja-JP" altLang="en-US" dirty="0"/>
              <a:t>実験実行基盤ツール </a:t>
            </a:r>
            <a:r>
              <a:rPr lang="en-US" altLang="ja-JP" dirty="0"/>
              <a:t>art2</a:t>
            </a:r>
          </a:p>
          <a:p>
            <a:pPr marL="457200" indent="-457200">
              <a:buFont typeface="+mj-lt"/>
              <a:buAutoNum type="arabicPeriod"/>
            </a:pPr>
            <a:r>
              <a:rPr lang="ja-JP" altLang="en-US" dirty="0">
                <a:solidFill>
                  <a:schemeClr val="accent6"/>
                </a:solidFill>
              </a:rPr>
              <a:t>可視化などの解析環境の整備</a:t>
            </a:r>
            <a:endParaRPr lang="en-US" altLang="ja-JP" dirty="0">
              <a:solidFill>
                <a:schemeClr val="accent6"/>
              </a:solidFill>
            </a:endParaRPr>
          </a:p>
        </p:txBody>
      </p:sp>
    </p:spTree>
    <p:extLst>
      <p:ext uri="{BB962C8B-B14F-4D97-AF65-F5344CB8AC3E}">
        <p14:creationId xmlns:p14="http://schemas.microsoft.com/office/powerpoint/2010/main" val="16664388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B07F2A-469D-5862-476B-B3B12ED97E5E}"/>
              </a:ext>
            </a:extLst>
          </p:cNvPr>
          <p:cNvSpPr>
            <a:spLocks noGrp="1"/>
          </p:cNvSpPr>
          <p:nvPr>
            <p:ph type="title"/>
          </p:nvPr>
        </p:nvSpPr>
        <p:spPr/>
        <p:txBody>
          <a:bodyPr/>
          <a:lstStyle/>
          <a:p>
            <a:r>
              <a:rPr kumimoji="1" lang="ja-JP" altLang="en-US" dirty="0"/>
              <a:t>可視化と解析</a:t>
            </a:r>
          </a:p>
        </p:txBody>
      </p:sp>
      <p:sp>
        <p:nvSpPr>
          <p:cNvPr id="3" name="テキスト プレースホルダー 2">
            <a:extLst>
              <a:ext uri="{FF2B5EF4-FFF2-40B4-BE49-F238E27FC236}">
                <a16:creationId xmlns:a16="http://schemas.microsoft.com/office/drawing/2014/main" id="{A80413CF-9E72-910A-583F-551683B57E11}"/>
              </a:ext>
            </a:extLst>
          </p:cNvPr>
          <p:cNvSpPr>
            <a:spLocks noGrp="1"/>
          </p:cNvSpPr>
          <p:nvPr>
            <p:ph type="body" sz="quarter" idx="10"/>
          </p:nvPr>
        </p:nvSpPr>
        <p:spPr/>
        <p:txBody>
          <a:bodyPr/>
          <a:lstStyle/>
          <a:p>
            <a:r>
              <a:rPr kumimoji="1" lang="ja-JP" altLang="en-US" dirty="0"/>
              <a:t>さまざまツールを開発</a:t>
            </a:r>
            <a:endParaRPr kumimoji="1" lang="en-US" altLang="ja-JP" dirty="0"/>
          </a:p>
          <a:p>
            <a:pPr lvl="1"/>
            <a:r>
              <a:rPr lang="en-US" altLang="ja-JP" dirty="0"/>
              <a:t>Konata</a:t>
            </a:r>
            <a:r>
              <a:rPr lang="ja-JP" altLang="en-US" dirty="0"/>
              <a:t>：パイプライン可視化</a:t>
            </a:r>
            <a:endParaRPr lang="en-US" altLang="ja-JP" dirty="0"/>
          </a:p>
          <a:p>
            <a:pPr lvl="1"/>
            <a:r>
              <a:rPr kumimoji="1" lang="en-US" altLang="ja-JP" dirty="0"/>
              <a:t>Sazanami</a:t>
            </a:r>
            <a:r>
              <a:rPr kumimoji="1" lang="ja-JP" altLang="en-US" dirty="0"/>
              <a:t>：予測器のテーブル可視化</a:t>
            </a:r>
            <a:endParaRPr kumimoji="1" lang="en-US" altLang="ja-JP" dirty="0"/>
          </a:p>
          <a:p>
            <a:pPr lvl="1"/>
            <a:r>
              <a:rPr kumimoji="1" lang="ja-JP" altLang="en-US" dirty="0"/>
              <a:t>トレースの文字出力</a:t>
            </a:r>
            <a:endParaRPr kumimoji="1" lang="en-US" altLang="ja-JP" dirty="0"/>
          </a:p>
          <a:p>
            <a:pPr lvl="1"/>
            <a:r>
              <a:rPr lang="ja-JP" altLang="en-US" dirty="0"/>
              <a:t>トレースからの逆アセンブル生成</a:t>
            </a:r>
            <a:endParaRPr lang="en-US" altLang="ja-JP" dirty="0"/>
          </a:p>
        </p:txBody>
      </p:sp>
    </p:spTree>
    <p:extLst>
      <p:ext uri="{BB962C8B-B14F-4D97-AF65-F5344CB8AC3E}">
        <p14:creationId xmlns:p14="http://schemas.microsoft.com/office/powerpoint/2010/main" val="17276977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E8B75D-4636-D3E7-9D24-E8315200E2E6}"/>
              </a:ext>
            </a:extLst>
          </p:cNvPr>
          <p:cNvSpPr>
            <a:spLocks noGrp="1"/>
          </p:cNvSpPr>
          <p:nvPr>
            <p:ph type="title"/>
          </p:nvPr>
        </p:nvSpPr>
        <p:spPr/>
        <p:txBody>
          <a:bodyPr/>
          <a:lstStyle/>
          <a:p>
            <a:r>
              <a:rPr kumimoji="1" lang="en-US" altLang="ja-JP" dirty="0"/>
              <a:t>Konata </a:t>
            </a:r>
            <a:r>
              <a:rPr kumimoji="1" lang="ja-JP" altLang="en-US" dirty="0"/>
              <a:t>によるパイプライン可視化</a:t>
            </a:r>
          </a:p>
        </p:txBody>
      </p:sp>
      <p:pic>
        <p:nvPicPr>
          <p:cNvPr id="5" name="図 4">
            <a:extLst>
              <a:ext uri="{FF2B5EF4-FFF2-40B4-BE49-F238E27FC236}">
                <a16:creationId xmlns:a16="http://schemas.microsoft.com/office/drawing/2014/main" id="{70F40505-48A5-6AFC-C4E1-BF860AC9D8AE}"/>
              </a:ext>
            </a:extLst>
          </p:cNvPr>
          <p:cNvPicPr>
            <a:picLocks noChangeAspect="1"/>
          </p:cNvPicPr>
          <p:nvPr/>
        </p:nvPicPr>
        <p:blipFill>
          <a:blip r:embed="rId2"/>
          <a:stretch>
            <a:fillRect/>
          </a:stretch>
        </p:blipFill>
        <p:spPr>
          <a:xfrm>
            <a:off x="1505949" y="908972"/>
            <a:ext cx="9156034" cy="4919882"/>
          </a:xfrm>
          <a:prstGeom prst="rect">
            <a:avLst/>
          </a:prstGeom>
        </p:spPr>
      </p:pic>
      <p:sp>
        <p:nvSpPr>
          <p:cNvPr id="3" name="テキスト プレースホルダー 2">
            <a:extLst>
              <a:ext uri="{FF2B5EF4-FFF2-40B4-BE49-F238E27FC236}">
                <a16:creationId xmlns:a16="http://schemas.microsoft.com/office/drawing/2014/main" id="{175ECB6E-1ACE-C521-9FC6-37AFE4D7E33C}"/>
              </a:ext>
            </a:extLst>
          </p:cNvPr>
          <p:cNvSpPr>
            <a:spLocks noGrp="1"/>
          </p:cNvSpPr>
          <p:nvPr>
            <p:ph type="body" sz="quarter" idx="10"/>
          </p:nvPr>
        </p:nvSpPr>
        <p:spPr>
          <a:xfrm>
            <a:off x="605939" y="6039029"/>
            <a:ext cx="10890121" cy="540006"/>
          </a:xfrm>
        </p:spPr>
        <p:txBody>
          <a:bodyPr/>
          <a:lstStyle/>
          <a:p>
            <a:pPr lvl="1"/>
            <a:r>
              <a:rPr lang="en-US" altLang="ja-JP" sz="1800" dirty="0">
                <a:solidFill>
                  <a:schemeClr val="accent5"/>
                </a:solidFill>
                <a:hlinkClick r:id="rId3">
                  <a:extLst>
                    <a:ext uri="{A12FA001-AC4F-418D-AE19-62706E023703}">
                      <ahyp:hlinkClr xmlns:ahyp="http://schemas.microsoft.com/office/drawing/2018/hyperlinkcolor" val="tx"/>
                    </a:ext>
                  </a:extLst>
                </a:hlinkClick>
              </a:rPr>
              <a:t>https://github.com/shioyadan/Konata</a:t>
            </a:r>
            <a:endParaRPr lang="en-US" altLang="ja-JP" sz="1800" dirty="0">
              <a:solidFill>
                <a:schemeClr val="accent5"/>
              </a:solidFill>
            </a:endParaRPr>
          </a:p>
          <a:p>
            <a:pPr lvl="1"/>
            <a:r>
              <a:rPr kumimoji="1" lang="ja-JP" altLang="en-US" sz="1800" dirty="0"/>
              <a:t>プロセッサ内で何が起きているのかを掴むのに広範囲に活躍</a:t>
            </a:r>
            <a:endParaRPr kumimoji="1" lang="en-US" altLang="ja-JP" sz="1800" dirty="0"/>
          </a:p>
          <a:p>
            <a:pPr lvl="1"/>
            <a:r>
              <a:rPr lang="ja-JP" altLang="en-US" sz="1800" dirty="0"/>
              <a:t>まずは </a:t>
            </a:r>
            <a:r>
              <a:rPr lang="en-US" altLang="ja-JP" sz="1800" dirty="0"/>
              <a:t>Konata </a:t>
            </a:r>
            <a:r>
              <a:rPr lang="ja-JP" altLang="en-US" sz="1800" dirty="0"/>
              <a:t>トレースの出力をシミュレータに実装するのが我々の定石に</a:t>
            </a:r>
            <a:endParaRPr kumimoji="1" lang="ja-JP" altLang="en-US" sz="1800" dirty="0"/>
          </a:p>
        </p:txBody>
      </p:sp>
    </p:spTree>
    <p:extLst>
      <p:ext uri="{BB962C8B-B14F-4D97-AF65-F5344CB8AC3E}">
        <p14:creationId xmlns:p14="http://schemas.microsoft.com/office/powerpoint/2010/main" val="15589075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1714FBF3-2E13-21D8-F008-6E096E444292}"/>
              </a:ext>
            </a:extLst>
          </p:cNvPr>
          <p:cNvPicPr>
            <a:picLocks noChangeAspect="1"/>
          </p:cNvPicPr>
          <p:nvPr/>
        </p:nvPicPr>
        <p:blipFill>
          <a:blip r:embed="rId2"/>
          <a:stretch>
            <a:fillRect/>
          </a:stretch>
        </p:blipFill>
        <p:spPr>
          <a:xfrm>
            <a:off x="2045955" y="998973"/>
            <a:ext cx="7435416" cy="5130057"/>
          </a:xfrm>
          <a:prstGeom prst="rect">
            <a:avLst/>
          </a:prstGeom>
        </p:spPr>
      </p:pic>
      <p:sp>
        <p:nvSpPr>
          <p:cNvPr id="2" name="タイトル 1">
            <a:extLst>
              <a:ext uri="{FF2B5EF4-FFF2-40B4-BE49-F238E27FC236}">
                <a16:creationId xmlns:a16="http://schemas.microsoft.com/office/drawing/2014/main" id="{5CD5FB6C-FD00-78D6-EB61-A9CFBED1CC7B}"/>
              </a:ext>
            </a:extLst>
          </p:cNvPr>
          <p:cNvSpPr>
            <a:spLocks noGrp="1"/>
          </p:cNvSpPr>
          <p:nvPr>
            <p:ph type="title"/>
          </p:nvPr>
        </p:nvSpPr>
        <p:spPr/>
        <p:txBody>
          <a:bodyPr/>
          <a:lstStyle/>
          <a:p>
            <a:r>
              <a:rPr kumimoji="1" lang="en-US" altLang="ja-JP" dirty="0"/>
              <a:t>Sazanami </a:t>
            </a:r>
            <a:r>
              <a:rPr kumimoji="1" lang="ja-JP" altLang="en-US" dirty="0"/>
              <a:t>による予測器テーブルアクセスの可視化</a:t>
            </a:r>
          </a:p>
        </p:txBody>
      </p:sp>
      <p:sp>
        <p:nvSpPr>
          <p:cNvPr id="3" name="テキスト プレースホルダー 2">
            <a:extLst>
              <a:ext uri="{FF2B5EF4-FFF2-40B4-BE49-F238E27FC236}">
                <a16:creationId xmlns:a16="http://schemas.microsoft.com/office/drawing/2014/main" id="{9ADDC35B-BE38-FD51-D21D-D6FE9396D792}"/>
              </a:ext>
            </a:extLst>
          </p:cNvPr>
          <p:cNvSpPr>
            <a:spLocks noGrp="1"/>
          </p:cNvSpPr>
          <p:nvPr>
            <p:ph type="body" sz="quarter" idx="10"/>
          </p:nvPr>
        </p:nvSpPr>
        <p:spPr>
          <a:xfrm>
            <a:off x="2045955" y="6129030"/>
            <a:ext cx="9000100" cy="540006"/>
          </a:xfrm>
        </p:spPr>
        <p:txBody>
          <a:bodyPr/>
          <a:lstStyle/>
          <a:p>
            <a:pPr lvl="1"/>
            <a:r>
              <a:rPr kumimoji="1" lang="en-US" altLang="ja-JP" sz="1800" dirty="0"/>
              <a:t>TAGE </a:t>
            </a:r>
            <a:r>
              <a:rPr kumimoji="1" lang="ja-JP" altLang="en-US" sz="1800" dirty="0"/>
              <a:t>予測器内で何が起きているのかを掴むのに活躍</a:t>
            </a:r>
            <a:endParaRPr kumimoji="1" lang="en-US" altLang="ja-JP" sz="1800" dirty="0"/>
          </a:p>
          <a:p>
            <a:pPr lvl="1"/>
            <a:r>
              <a:rPr lang="en-US" altLang="ja-JP" sz="1800" dirty="0">
                <a:solidFill>
                  <a:schemeClr val="accent5"/>
                </a:solidFill>
                <a:hlinkClick r:id="rId3">
                  <a:extLst>
                    <a:ext uri="{A12FA001-AC4F-418D-AE19-62706E023703}">
                      <ahyp:hlinkClr xmlns:ahyp="http://schemas.microsoft.com/office/drawing/2018/hyperlinkcolor" val="tx"/>
                    </a:ext>
                  </a:extLst>
                </a:hlinkClick>
              </a:rPr>
              <a:t>https://github.com/shioyadan/sazanami2</a:t>
            </a:r>
            <a:endParaRPr kumimoji="1" lang="ja-JP" altLang="en-US" sz="1800" dirty="0">
              <a:solidFill>
                <a:schemeClr val="accent5"/>
              </a:solidFill>
            </a:endParaRPr>
          </a:p>
        </p:txBody>
      </p:sp>
    </p:spTree>
    <p:extLst>
      <p:ext uri="{BB962C8B-B14F-4D97-AF65-F5344CB8AC3E}">
        <p14:creationId xmlns:p14="http://schemas.microsoft.com/office/powerpoint/2010/main" val="18864767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AFFBB9-DD9A-FB0E-B87B-E8EB67D41D00}"/>
              </a:ext>
            </a:extLst>
          </p:cNvPr>
          <p:cNvSpPr>
            <a:spLocks noGrp="1"/>
          </p:cNvSpPr>
          <p:nvPr>
            <p:ph type="title"/>
          </p:nvPr>
        </p:nvSpPr>
        <p:spPr/>
        <p:txBody>
          <a:bodyPr/>
          <a:lstStyle/>
          <a:p>
            <a:r>
              <a:rPr kumimoji="1" lang="ja-JP" altLang="en-US" dirty="0"/>
              <a:t>文字列アクセスをダンプするツール</a:t>
            </a:r>
          </a:p>
        </p:txBody>
      </p:sp>
      <p:sp>
        <p:nvSpPr>
          <p:cNvPr id="3" name="テキスト プレースホルダー 2">
            <a:extLst>
              <a:ext uri="{FF2B5EF4-FFF2-40B4-BE49-F238E27FC236}">
                <a16:creationId xmlns:a16="http://schemas.microsoft.com/office/drawing/2014/main" id="{CA275811-46D4-AF1A-D65A-5E68790A8A4F}"/>
              </a:ext>
            </a:extLst>
          </p:cNvPr>
          <p:cNvSpPr>
            <a:spLocks noGrp="1"/>
          </p:cNvSpPr>
          <p:nvPr>
            <p:ph type="body" sz="quarter" idx="10"/>
          </p:nvPr>
        </p:nvSpPr>
        <p:spPr/>
        <p:txBody>
          <a:bodyPr/>
          <a:lstStyle/>
          <a:p>
            <a:r>
              <a:rPr kumimoji="1" lang="ja-JP" altLang="en-US" dirty="0"/>
              <a:t>バイトアクセスを行うロード命令の値をダンプ</a:t>
            </a:r>
            <a:endParaRPr kumimoji="1" lang="en-US" altLang="ja-JP" dirty="0"/>
          </a:p>
          <a:p>
            <a:pPr lvl="1"/>
            <a:r>
              <a:rPr lang="ja-JP" altLang="en-US" dirty="0"/>
              <a:t>文字列処理の様子がとれる</a:t>
            </a:r>
            <a:endParaRPr lang="en-US" altLang="ja-JP" dirty="0"/>
          </a:p>
          <a:p>
            <a:r>
              <a:rPr lang="ja-JP" altLang="en-US" dirty="0"/>
              <a:t>文字列からトレースの元のプログラムがわかる事がある</a:t>
            </a:r>
            <a:endParaRPr lang="en-US" altLang="ja-JP" dirty="0"/>
          </a:p>
          <a:p>
            <a:pPr lvl="1"/>
            <a:r>
              <a:rPr lang="en-US" altLang="ja-JP" dirty="0" err="1"/>
              <a:t>SunSpider</a:t>
            </a:r>
            <a:r>
              <a:rPr lang="en-US" altLang="ja-JP" dirty="0"/>
              <a:t>, Speedometer, </a:t>
            </a:r>
            <a:r>
              <a:rPr lang="en-US" altLang="ja-JP" dirty="0" err="1"/>
              <a:t>SPECjbb</a:t>
            </a:r>
            <a:endParaRPr lang="en-US" altLang="ja-JP" dirty="0"/>
          </a:p>
          <a:p>
            <a:pPr lvl="1"/>
            <a:endParaRPr kumimoji="1" lang="ja-JP" altLang="en-US" dirty="0"/>
          </a:p>
        </p:txBody>
      </p:sp>
    </p:spTree>
    <p:extLst>
      <p:ext uri="{BB962C8B-B14F-4D97-AF65-F5344CB8AC3E}">
        <p14:creationId xmlns:p14="http://schemas.microsoft.com/office/powerpoint/2010/main" val="725016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370EF3-D25E-2895-1664-BB71EC40082A}"/>
              </a:ext>
            </a:extLst>
          </p:cNvPr>
          <p:cNvSpPr>
            <a:spLocks noGrp="1"/>
          </p:cNvSpPr>
          <p:nvPr>
            <p:ph type="title"/>
          </p:nvPr>
        </p:nvSpPr>
        <p:spPr/>
        <p:txBody>
          <a:bodyPr/>
          <a:lstStyle/>
          <a:p>
            <a:r>
              <a:rPr lang="ja-JP" altLang="en-US" dirty="0"/>
              <a:t>文字列アクセスのダンプ例</a:t>
            </a:r>
            <a:endParaRPr kumimoji="1" lang="ja-JP" altLang="en-US" dirty="0"/>
          </a:p>
        </p:txBody>
      </p:sp>
      <p:sp>
        <p:nvSpPr>
          <p:cNvPr id="3" name="テキスト プレースホルダー 2">
            <a:extLst>
              <a:ext uri="{FF2B5EF4-FFF2-40B4-BE49-F238E27FC236}">
                <a16:creationId xmlns:a16="http://schemas.microsoft.com/office/drawing/2014/main" id="{E2D4BC39-19D9-E70F-1BC4-0D63FA4C24E7}"/>
              </a:ext>
            </a:extLst>
          </p:cNvPr>
          <p:cNvSpPr>
            <a:spLocks noGrp="1"/>
          </p:cNvSpPr>
          <p:nvPr>
            <p:ph type="body" sz="quarter" idx="10"/>
          </p:nvPr>
        </p:nvSpPr>
        <p:spPr>
          <a:xfrm>
            <a:off x="965943" y="5679025"/>
            <a:ext cx="9630107" cy="630007"/>
          </a:xfrm>
        </p:spPr>
        <p:txBody>
          <a:bodyPr/>
          <a:lstStyle/>
          <a:p>
            <a:pPr lvl="1"/>
            <a:r>
              <a:rPr lang="ja-JP" altLang="en-US" dirty="0"/>
              <a:t>ある </a:t>
            </a:r>
            <a:r>
              <a:rPr lang="en-US" altLang="ja-JP" dirty="0"/>
              <a:t>web </a:t>
            </a:r>
            <a:r>
              <a:rPr lang="ja-JP" altLang="en-US" dirty="0"/>
              <a:t>カテゴリのトレースにおいて，</a:t>
            </a:r>
            <a:r>
              <a:rPr kumimoji="1" lang="ja-JP" altLang="en-US" dirty="0"/>
              <a:t>なぜか </a:t>
            </a:r>
            <a:r>
              <a:rPr kumimoji="1" lang="en-US" altLang="ja-JP" dirty="0"/>
              <a:t>DNA </a:t>
            </a:r>
            <a:r>
              <a:rPr kumimoji="1" lang="ja-JP" altLang="en-US" dirty="0"/>
              <a:t>ぽい文字列が現れる</a:t>
            </a:r>
            <a:endParaRPr kumimoji="1" lang="en-US" altLang="ja-JP" dirty="0"/>
          </a:p>
          <a:p>
            <a:pPr lvl="1"/>
            <a:r>
              <a:rPr lang="en-US" altLang="ja-JP" dirty="0" err="1"/>
              <a:t>SunSpider</a:t>
            </a:r>
            <a:r>
              <a:rPr lang="ja-JP" altLang="en-US" dirty="0"/>
              <a:t>（</a:t>
            </a:r>
            <a:r>
              <a:rPr lang="en-US" altLang="ja-JP" dirty="0"/>
              <a:t>JavaScript </a:t>
            </a:r>
            <a:r>
              <a:rPr lang="ja-JP" altLang="en-US" dirty="0"/>
              <a:t>ベンチマーク）の </a:t>
            </a:r>
            <a:r>
              <a:rPr lang="en-US" altLang="ja-JP" dirty="0" err="1"/>
              <a:t>regexp-dna</a:t>
            </a:r>
            <a:r>
              <a:rPr lang="en-US" altLang="ja-JP" dirty="0"/>
              <a:t> </a:t>
            </a:r>
            <a:r>
              <a:rPr lang="ja-JP" altLang="en-US" dirty="0"/>
              <a:t>だと判明</a:t>
            </a:r>
            <a:endParaRPr kumimoji="1" lang="ja-JP" altLang="en-US" dirty="0"/>
          </a:p>
        </p:txBody>
      </p:sp>
      <p:pic>
        <p:nvPicPr>
          <p:cNvPr id="5" name="図 4">
            <a:extLst>
              <a:ext uri="{FF2B5EF4-FFF2-40B4-BE49-F238E27FC236}">
                <a16:creationId xmlns:a16="http://schemas.microsoft.com/office/drawing/2014/main" id="{11DAB7DC-A968-E760-6897-29EA43D4472F}"/>
              </a:ext>
            </a:extLst>
          </p:cNvPr>
          <p:cNvPicPr>
            <a:picLocks noChangeAspect="1"/>
          </p:cNvPicPr>
          <p:nvPr/>
        </p:nvPicPr>
        <p:blipFill>
          <a:blip r:embed="rId2"/>
          <a:stretch>
            <a:fillRect/>
          </a:stretch>
        </p:blipFill>
        <p:spPr>
          <a:xfrm>
            <a:off x="1235946" y="1088974"/>
            <a:ext cx="8976032" cy="4144024"/>
          </a:xfrm>
          <a:prstGeom prst="rect">
            <a:avLst/>
          </a:prstGeom>
        </p:spPr>
      </p:pic>
    </p:spTree>
    <p:extLst>
      <p:ext uri="{BB962C8B-B14F-4D97-AF65-F5344CB8AC3E}">
        <p14:creationId xmlns:p14="http://schemas.microsoft.com/office/powerpoint/2010/main" val="36797688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BD58B7-139C-70C1-5BA3-57D22C2CFF5F}"/>
              </a:ext>
            </a:extLst>
          </p:cNvPr>
          <p:cNvSpPr>
            <a:spLocks noGrp="1"/>
          </p:cNvSpPr>
          <p:nvPr>
            <p:ph type="title"/>
          </p:nvPr>
        </p:nvSpPr>
        <p:spPr/>
        <p:txBody>
          <a:bodyPr/>
          <a:lstStyle/>
          <a:p>
            <a:r>
              <a:rPr lang="en-US" altLang="ja-JP" dirty="0" err="1"/>
              <a:t>regexp-dna</a:t>
            </a:r>
            <a:r>
              <a:rPr lang="en-US" altLang="ja-JP" dirty="0"/>
              <a:t> </a:t>
            </a:r>
            <a:r>
              <a:rPr lang="ja-JP" altLang="en-US" dirty="0"/>
              <a:t>の</a:t>
            </a:r>
            <a:r>
              <a:rPr kumimoji="1" lang="ja-JP" altLang="en-US" dirty="0"/>
              <a:t>ソースコード</a:t>
            </a:r>
          </a:p>
        </p:txBody>
      </p:sp>
      <p:sp>
        <p:nvSpPr>
          <p:cNvPr id="3" name="テキスト プレースホルダー 2">
            <a:extLst>
              <a:ext uri="{FF2B5EF4-FFF2-40B4-BE49-F238E27FC236}">
                <a16:creationId xmlns:a16="http://schemas.microsoft.com/office/drawing/2014/main" id="{41D3211D-B462-369E-FB10-427B0F7DEB33}"/>
              </a:ext>
            </a:extLst>
          </p:cNvPr>
          <p:cNvSpPr>
            <a:spLocks noGrp="1"/>
          </p:cNvSpPr>
          <p:nvPr>
            <p:ph type="body" sz="quarter" idx="10"/>
          </p:nvPr>
        </p:nvSpPr>
        <p:spPr/>
        <p:txBody>
          <a:bodyPr/>
          <a:lstStyle/>
          <a:p>
            <a:endParaRPr kumimoji="1" lang="ja-JP" altLang="en-US" dirty="0"/>
          </a:p>
        </p:txBody>
      </p:sp>
      <p:pic>
        <p:nvPicPr>
          <p:cNvPr id="7" name="図 6">
            <a:extLst>
              <a:ext uri="{FF2B5EF4-FFF2-40B4-BE49-F238E27FC236}">
                <a16:creationId xmlns:a16="http://schemas.microsoft.com/office/drawing/2014/main" id="{2E26D516-DBDA-E843-4948-ED7127020B17}"/>
              </a:ext>
            </a:extLst>
          </p:cNvPr>
          <p:cNvPicPr>
            <a:picLocks noChangeAspect="1"/>
          </p:cNvPicPr>
          <p:nvPr/>
        </p:nvPicPr>
        <p:blipFill>
          <a:blip r:embed="rId2"/>
          <a:stretch>
            <a:fillRect/>
          </a:stretch>
        </p:blipFill>
        <p:spPr>
          <a:xfrm>
            <a:off x="605939" y="1178975"/>
            <a:ext cx="4604323" cy="5139019"/>
          </a:xfrm>
          <a:prstGeom prst="rect">
            <a:avLst/>
          </a:prstGeom>
        </p:spPr>
      </p:pic>
      <p:pic>
        <p:nvPicPr>
          <p:cNvPr id="9" name="図 8">
            <a:extLst>
              <a:ext uri="{FF2B5EF4-FFF2-40B4-BE49-F238E27FC236}">
                <a16:creationId xmlns:a16="http://schemas.microsoft.com/office/drawing/2014/main" id="{83C57F86-BE34-DBBC-DE1C-BC786C5FD977}"/>
              </a:ext>
            </a:extLst>
          </p:cNvPr>
          <p:cNvPicPr>
            <a:picLocks noChangeAspect="1"/>
          </p:cNvPicPr>
          <p:nvPr/>
        </p:nvPicPr>
        <p:blipFill>
          <a:blip r:embed="rId3"/>
          <a:stretch>
            <a:fillRect/>
          </a:stretch>
        </p:blipFill>
        <p:spPr>
          <a:xfrm>
            <a:off x="5285991" y="1297869"/>
            <a:ext cx="5617758" cy="3481146"/>
          </a:xfrm>
          <a:prstGeom prst="rect">
            <a:avLst/>
          </a:prstGeom>
        </p:spPr>
      </p:pic>
      <p:pic>
        <p:nvPicPr>
          <p:cNvPr id="11" name="図 10">
            <a:extLst>
              <a:ext uri="{FF2B5EF4-FFF2-40B4-BE49-F238E27FC236}">
                <a16:creationId xmlns:a16="http://schemas.microsoft.com/office/drawing/2014/main" id="{9CA657BD-52F8-F596-4B44-65BB889BC428}"/>
              </a:ext>
            </a:extLst>
          </p:cNvPr>
          <p:cNvPicPr>
            <a:picLocks noChangeAspect="1"/>
          </p:cNvPicPr>
          <p:nvPr/>
        </p:nvPicPr>
        <p:blipFill>
          <a:blip r:embed="rId4"/>
          <a:stretch>
            <a:fillRect/>
          </a:stretch>
        </p:blipFill>
        <p:spPr>
          <a:xfrm>
            <a:off x="5285991" y="5319021"/>
            <a:ext cx="7106684" cy="577065"/>
          </a:xfrm>
          <a:prstGeom prst="rect">
            <a:avLst/>
          </a:prstGeom>
        </p:spPr>
      </p:pic>
      <p:sp>
        <p:nvSpPr>
          <p:cNvPr id="12" name="正方形/長方形 11">
            <a:extLst>
              <a:ext uri="{FF2B5EF4-FFF2-40B4-BE49-F238E27FC236}">
                <a16:creationId xmlns:a16="http://schemas.microsoft.com/office/drawing/2014/main" id="{10B82306-FD8A-F721-5DF4-94D1D6269587}"/>
              </a:ext>
            </a:extLst>
          </p:cNvPr>
          <p:cNvSpPr/>
          <p:nvPr/>
        </p:nvSpPr>
        <p:spPr bwMode="auto">
          <a:xfrm>
            <a:off x="2045955" y="908972"/>
            <a:ext cx="2070023"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accent6"/>
                </a:solidFill>
                <a:latin typeface="+mn-ea"/>
              </a:rPr>
              <a:t>入力の </a:t>
            </a:r>
            <a:r>
              <a:rPr kumimoji="1" lang="en-US" altLang="ja-JP" dirty="0">
                <a:solidFill>
                  <a:schemeClr val="accent6"/>
                </a:solidFill>
                <a:latin typeface="+mn-ea"/>
              </a:rPr>
              <a:t>DNA </a:t>
            </a:r>
            <a:r>
              <a:rPr lang="ja-JP" altLang="en-US" dirty="0">
                <a:solidFill>
                  <a:schemeClr val="accent6"/>
                </a:solidFill>
                <a:latin typeface="+mn-ea"/>
              </a:rPr>
              <a:t>文字列</a:t>
            </a:r>
            <a:endParaRPr kumimoji="1" lang="ja-JP" altLang="en-US" dirty="0">
              <a:solidFill>
                <a:schemeClr val="accent6"/>
              </a:solidFill>
              <a:latin typeface="+mn-ea"/>
            </a:endParaRPr>
          </a:p>
        </p:txBody>
      </p:sp>
      <p:sp>
        <p:nvSpPr>
          <p:cNvPr id="13" name="正方形/長方形 12">
            <a:extLst>
              <a:ext uri="{FF2B5EF4-FFF2-40B4-BE49-F238E27FC236}">
                <a16:creationId xmlns:a16="http://schemas.microsoft.com/office/drawing/2014/main" id="{3EE47B92-0E4D-EAD0-EB0B-A3BA82E04352}"/>
              </a:ext>
            </a:extLst>
          </p:cNvPr>
          <p:cNvSpPr/>
          <p:nvPr/>
        </p:nvSpPr>
        <p:spPr bwMode="auto">
          <a:xfrm>
            <a:off x="6005999" y="908972"/>
            <a:ext cx="2070023"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accent6"/>
                </a:solidFill>
                <a:latin typeface="+mn-ea"/>
              </a:rPr>
              <a:t>データ３倍水増し</a:t>
            </a:r>
          </a:p>
        </p:txBody>
      </p:sp>
      <p:sp>
        <p:nvSpPr>
          <p:cNvPr id="14" name="正方形/長方形 13">
            <a:extLst>
              <a:ext uri="{FF2B5EF4-FFF2-40B4-BE49-F238E27FC236}">
                <a16:creationId xmlns:a16="http://schemas.microsoft.com/office/drawing/2014/main" id="{A00A0B67-E3C7-FEB9-43C5-91E8D011C8C9}"/>
              </a:ext>
            </a:extLst>
          </p:cNvPr>
          <p:cNvSpPr/>
          <p:nvPr/>
        </p:nvSpPr>
        <p:spPr bwMode="auto">
          <a:xfrm>
            <a:off x="8256024" y="2708992"/>
            <a:ext cx="2070023"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accent6"/>
                </a:solidFill>
                <a:latin typeface="+mn-ea"/>
              </a:rPr>
              <a:t>９個の正規表現</a:t>
            </a:r>
          </a:p>
        </p:txBody>
      </p:sp>
      <p:sp>
        <p:nvSpPr>
          <p:cNvPr id="15" name="正方形/長方形 14">
            <a:extLst>
              <a:ext uri="{FF2B5EF4-FFF2-40B4-BE49-F238E27FC236}">
                <a16:creationId xmlns:a16="http://schemas.microsoft.com/office/drawing/2014/main" id="{09A665AD-BE47-C0B0-0DF5-E3B749296D97}"/>
              </a:ext>
            </a:extLst>
          </p:cNvPr>
          <p:cNvSpPr/>
          <p:nvPr/>
        </p:nvSpPr>
        <p:spPr bwMode="auto">
          <a:xfrm>
            <a:off x="8166023" y="5049018"/>
            <a:ext cx="2070023"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accent6"/>
                </a:solidFill>
                <a:latin typeface="+mn-ea"/>
              </a:rPr>
              <a:t>順々にマッチをかけている</a:t>
            </a:r>
          </a:p>
        </p:txBody>
      </p:sp>
    </p:spTree>
    <p:extLst>
      <p:ext uri="{BB962C8B-B14F-4D97-AF65-F5344CB8AC3E}">
        <p14:creationId xmlns:p14="http://schemas.microsoft.com/office/powerpoint/2010/main" val="37325884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B763F5-ED13-856B-210C-2C37BCFACAD0}"/>
              </a:ext>
            </a:extLst>
          </p:cNvPr>
          <p:cNvSpPr>
            <a:spLocks noGrp="1"/>
          </p:cNvSpPr>
          <p:nvPr>
            <p:ph type="title"/>
          </p:nvPr>
        </p:nvSpPr>
        <p:spPr/>
        <p:txBody>
          <a:bodyPr/>
          <a:lstStyle/>
          <a:p>
            <a:r>
              <a:rPr kumimoji="1" lang="ja-JP" altLang="en-US" dirty="0"/>
              <a:t>可視化結果とあわせて予測器の挙動の説明がつく</a:t>
            </a:r>
          </a:p>
        </p:txBody>
      </p:sp>
      <p:sp>
        <p:nvSpPr>
          <p:cNvPr id="3" name="テキスト プレースホルダー 2">
            <a:extLst>
              <a:ext uri="{FF2B5EF4-FFF2-40B4-BE49-F238E27FC236}">
                <a16:creationId xmlns:a16="http://schemas.microsoft.com/office/drawing/2014/main" id="{563EAC33-FE6B-289B-69BB-9DE89E01D444}"/>
              </a:ext>
            </a:extLst>
          </p:cNvPr>
          <p:cNvSpPr>
            <a:spLocks noGrp="1"/>
          </p:cNvSpPr>
          <p:nvPr>
            <p:ph type="body" sz="quarter" idx="10"/>
          </p:nvPr>
        </p:nvSpPr>
        <p:spPr>
          <a:xfrm>
            <a:off x="1415948" y="5769026"/>
            <a:ext cx="9810109" cy="450005"/>
          </a:xfrm>
        </p:spPr>
        <p:txBody>
          <a:bodyPr/>
          <a:lstStyle/>
          <a:p>
            <a:pPr lvl="1"/>
            <a:r>
              <a:rPr kumimoji="1" lang="ja-JP" altLang="en-US" sz="1800" dirty="0"/>
              <a:t>全体が９個のフェーズに分かれる（</a:t>
            </a:r>
            <a:r>
              <a:rPr lang="ja-JP" altLang="en-US" sz="1800" dirty="0"/>
              <a:t>９個の正規表現マッチに対応</a:t>
            </a:r>
            <a:endParaRPr kumimoji="1" lang="en-US" altLang="ja-JP" sz="1800" dirty="0"/>
          </a:p>
          <a:p>
            <a:pPr lvl="1"/>
            <a:r>
              <a:rPr lang="ja-JP" altLang="en-US" sz="1800" dirty="0"/>
              <a:t>各フェーズは途中から予測が凄い当たる</a:t>
            </a:r>
            <a:endParaRPr lang="en-US" altLang="ja-JP" sz="1800" dirty="0"/>
          </a:p>
          <a:p>
            <a:pPr lvl="2"/>
            <a:r>
              <a:rPr lang="ja-JP" altLang="en-US" sz="1800" dirty="0"/>
              <a:t>文字列が３倍水増しされてるので，途中から同じパターンが繰り返される</a:t>
            </a:r>
            <a:endParaRPr lang="en-US" altLang="ja-JP" sz="1800" dirty="0"/>
          </a:p>
          <a:p>
            <a:pPr lvl="2"/>
            <a:r>
              <a:rPr kumimoji="1" lang="ja-JP" altLang="en-US" sz="1800" dirty="0">
                <a:solidFill>
                  <a:schemeClr val="accent6"/>
                </a:solidFill>
              </a:rPr>
              <a:t>このトレースでは１回見たものを素早く憶えて正確に繰り返すのが重要</a:t>
            </a:r>
          </a:p>
        </p:txBody>
      </p:sp>
      <p:pic>
        <p:nvPicPr>
          <p:cNvPr id="5" name="図 4">
            <a:extLst>
              <a:ext uri="{FF2B5EF4-FFF2-40B4-BE49-F238E27FC236}">
                <a16:creationId xmlns:a16="http://schemas.microsoft.com/office/drawing/2014/main" id="{24B62878-6227-3CB5-2ACE-38D5B1CDB2D8}"/>
              </a:ext>
            </a:extLst>
          </p:cNvPr>
          <p:cNvPicPr>
            <a:picLocks noChangeAspect="1"/>
          </p:cNvPicPr>
          <p:nvPr/>
        </p:nvPicPr>
        <p:blipFill>
          <a:blip r:embed="rId2"/>
          <a:stretch>
            <a:fillRect/>
          </a:stretch>
        </p:blipFill>
        <p:spPr>
          <a:xfrm>
            <a:off x="2495960" y="998973"/>
            <a:ext cx="7490117" cy="3870043"/>
          </a:xfrm>
          <a:prstGeom prst="rect">
            <a:avLst/>
          </a:prstGeom>
        </p:spPr>
      </p:pic>
      <p:grpSp>
        <p:nvGrpSpPr>
          <p:cNvPr id="8" name="グループ化 7">
            <a:extLst>
              <a:ext uri="{FF2B5EF4-FFF2-40B4-BE49-F238E27FC236}">
                <a16:creationId xmlns:a16="http://schemas.microsoft.com/office/drawing/2014/main" id="{61CCCB8F-B508-2279-7EF8-EF0BA7BF323B}"/>
              </a:ext>
            </a:extLst>
          </p:cNvPr>
          <p:cNvGrpSpPr/>
          <p:nvPr/>
        </p:nvGrpSpPr>
        <p:grpSpPr>
          <a:xfrm>
            <a:off x="1775952" y="908972"/>
            <a:ext cx="630007" cy="540006"/>
            <a:chOff x="1775952" y="998973"/>
            <a:chExt cx="630007" cy="540006"/>
          </a:xfrm>
        </p:grpSpPr>
        <p:sp>
          <p:nvSpPr>
            <p:cNvPr id="6" name="左中かっこ 5">
              <a:extLst>
                <a:ext uri="{FF2B5EF4-FFF2-40B4-BE49-F238E27FC236}">
                  <a16:creationId xmlns:a16="http://schemas.microsoft.com/office/drawing/2014/main" id="{F2EBFF0F-387E-BE8F-24CB-D41D5A19EECF}"/>
                </a:ext>
              </a:extLst>
            </p:cNvPr>
            <p:cNvSpPr/>
            <p:nvPr/>
          </p:nvSpPr>
          <p:spPr bwMode="auto">
            <a:xfrm>
              <a:off x="2225957" y="1088974"/>
              <a:ext cx="180002" cy="360004"/>
            </a:xfrm>
            <a:prstGeom prst="leftBrace">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sp>
          <p:nvSpPr>
            <p:cNvPr id="7" name="正方形/長方形 6">
              <a:extLst>
                <a:ext uri="{FF2B5EF4-FFF2-40B4-BE49-F238E27FC236}">
                  <a16:creationId xmlns:a16="http://schemas.microsoft.com/office/drawing/2014/main" id="{7E4DBFC7-7008-5E1F-0E29-19C1BEBC1BF5}"/>
                </a:ext>
              </a:extLst>
            </p:cNvPr>
            <p:cNvSpPr/>
            <p:nvPr/>
          </p:nvSpPr>
          <p:spPr bwMode="auto">
            <a:xfrm>
              <a:off x="1775952" y="998973"/>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accent6"/>
                  </a:solidFill>
                  <a:latin typeface="+mn-ea"/>
                </a:rPr>
                <a:t>１</a:t>
              </a:r>
            </a:p>
          </p:txBody>
        </p:sp>
      </p:grpSp>
      <p:grpSp>
        <p:nvGrpSpPr>
          <p:cNvPr id="9" name="グループ化 8">
            <a:extLst>
              <a:ext uri="{FF2B5EF4-FFF2-40B4-BE49-F238E27FC236}">
                <a16:creationId xmlns:a16="http://schemas.microsoft.com/office/drawing/2014/main" id="{9C218DEB-9DD0-F175-FEF6-F381477EDB55}"/>
              </a:ext>
            </a:extLst>
          </p:cNvPr>
          <p:cNvGrpSpPr/>
          <p:nvPr/>
        </p:nvGrpSpPr>
        <p:grpSpPr>
          <a:xfrm>
            <a:off x="1775952" y="1307888"/>
            <a:ext cx="630007" cy="540006"/>
            <a:chOff x="1775952" y="998973"/>
            <a:chExt cx="630007" cy="540006"/>
          </a:xfrm>
        </p:grpSpPr>
        <p:sp>
          <p:nvSpPr>
            <p:cNvPr id="10" name="左中かっこ 9">
              <a:extLst>
                <a:ext uri="{FF2B5EF4-FFF2-40B4-BE49-F238E27FC236}">
                  <a16:creationId xmlns:a16="http://schemas.microsoft.com/office/drawing/2014/main" id="{0011EE70-35A6-1268-9ED6-C253D3C1B46F}"/>
                </a:ext>
              </a:extLst>
            </p:cNvPr>
            <p:cNvSpPr/>
            <p:nvPr/>
          </p:nvSpPr>
          <p:spPr bwMode="auto">
            <a:xfrm>
              <a:off x="2225957" y="1088974"/>
              <a:ext cx="180002" cy="360004"/>
            </a:xfrm>
            <a:prstGeom prst="leftBrace">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sp>
          <p:nvSpPr>
            <p:cNvPr id="11" name="正方形/長方形 10">
              <a:extLst>
                <a:ext uri="{FF2B5EF4-FFF2-40B4-BE49-F238E27FC236}">
                  <a16:creationId xmlns:a16="http://schemas.microsoft.com/office/drawing/2014/main" id="{71B6EDEA-75BB-B087-768D-A81CA86F66A9}"/>
                </a:ext>
              </a:extLst>
            </p:cNvPr>
            <p:cNvSpPr/>
            <p:nvPr/>
          </p:nvSpPr>
          <p:spPr bwMode="auto">
            <a:xfrm>
              <a:off x="1775952" y="998973"/>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accent6"/>
                  </a:solidFill>
                  <a:latin typeface="+mn-ea"/>
                </a:rPr>
                <a:t>２</a:t>
              </a:r>
            </a:p>
          </p:txBody>
        </p:sp>
      </p:grpSp>
      <p:grpSp>
        <p:nvGrpSpPr>
          <p:cNvPr id="12" name="グループ化 11">
            <a:extLst>
              <a:ext uri="{FF2B5EF4-FFF2-40B4-BE49-F238E27FC236}">
                <a16:creationId xmlns:a16="http://schemas.microsoft.com/office/drawing/2014/main" id="{303A6984-58E5-62F5-4DFE-915B98678E0A}"/>
              </a:ext>
            </a:extLst>
          </p:cNvPr>
          <p:cNvGrpSpPr/>
          <p:nvPr/>
        </p:nvGrpSpPr>
        <p:grpSpPr>
          <a:xfrm>
            <a:off x="1775952" y="1718981"/>
            <a:ext cx="630007" cy="540006"/>
            <a:chOff x="1775952" y="998973"/>
            <a:chExt cx="630007" cy="540006"/>
          </a:xfrm>
        </p:grpSpPr>
        <p:sp>
          <p:nvSpPr>
            <p:cNvPr id="13" name="左中かっこ 12">
              <a:extLst>
                <a:ext uri="{FF2B5EF4-FFF2-40B4-BE49-F238E27FC236}">
                  <a16:creationId xmlns:a16="http://schemas.microsoft.com/office/drawing/2014/main" id="{F1A82832-D159-5EDC-DCEE-D9B35C6C0CEC}"/>
                </a:ext>
              </a:extLst>
            </p:cNvPr>
            <p:cNvSpPr/>
            <p:nvPr/>
          </p:nvSpPr>
          <p:spPr bwMode="auto">
            <a:xfrm>
              <a:off x="2225957" y="1088974"/>
              <a:ext cx="180002" cy="360004"/>
            </a:xfrm>
            <a:prstGeom prst="leftBrace">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sp>
          <p:nvSpPr>
            <p:cNvPr id="14" name="正方形/長方形 13">
              <a:extLst>
                <a:ext uri="{FF2B5EF4-FFF2-40B4-BE49-F238E27FC236}">
                  <a16:creationId xmlns:a16="http://schemas.microsoft.com/office/drawing/2014/main" id="{34E05F8B-2E45-32E7-BC0D-8B75307988C4}"/>
                </a:ext>
              </a:extLst>
            </p:cNvPr>
            <p:cNvSpPr/>
            <p:nvPr/>
          </p:nvSpPr>
          <p:spPr bwMode="auto">
            <a:xfrm>
              <a:off x="1775952" y="998973"/>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accent6"/>
                  </a:solidFill>
                  <a:latin typeface="+mn-ea"/>
                </a:rPr>
                <a:t>３</a:t>
              </a:r>
            </a:p>
          </p:txBody>
        </p:sp>
      </p:grpSp>
      <p:grpSp>
        <p:nvGrpSpPr>
          <p:cNvPr id="15" name="グループ化 14">
            <a:extLst>
              <a:ext uri="{FF2B5EF4-FFF2-40B4-BE49-F238E27FC236}">
                <a16:creationId xmlns:a16="http://schemas.microsoft.com/office/drawing/2014/main" id="{429D78EF-E704-E739-6CEF-C98C1F3EA61B}"/>
              </a:ext>
            </a:extLst>
          </p:cNvPr>
          <p:cNvGrpSpPr/>
          <p:nvPr/>
        </p:nvGrpSpPr>
        <p:grpSpPr>
          <a:xfrm>
            <a:off x="1775952" y="2168986"/>
            <a:ext cx="630007" cy="540006"/>
            <a:chOff x="1775952" y="998973"/>
            <a:chExt cx="630007" cy="540006"/>
          </a:xfrm>
        </p:grpSpPr>
        <p:sp>
          <p:nvSpPr>
            <p:cNvPr id="16" name="左中かっこ 15">
              <a:extLst>
                <a:ext uri="{FF2B5EF4-FFF2-40B4-BE49-F238E27FC236}">
                  <a16:creationId xmlns:a16="http://schemas.microsoft.com/office/drawing/2014/main" id="{436822FA-4132-2D4C-0063-11DA9A40A3F7}"/>
                </a:ext>
              </a:extLst>
            </p:cNvPr>
            <p:cNvSpPr/>
            <p:nvPr/>
          </p:nvSpPr>
          <p:spPr bwMode="auto">
            <a:xfrm>
              <a:off x="2225957" y="1088974"/>
              <a:ext cx="180002" cy="360004"/>
            </a:xfrm>
            <a:prstGeom prst="leftBrace">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sp>
          <p:nvSpPr>
            <p:cNvPr id="17" name="正方形/長方形 16">
              <a:extLst>
                <a:ext uri="{FF2B5EF4-FFF2-40B4-BE49-F238E27FC236}">
                  <a16:creationId xmlns:a16="http://schemas.microsoft.com/office/drawing/2014/main" id="{27023499-E74F-E6EE-9D76-2EEA115FC8A9}"/>
                </a:ext>
              </a:extLst>
            </p:cNvPr>
            <p:cNvSpPr/>
            <p:nvPr/>
          </p:nvSpPr>
          <p:spPr bwMode="auto">
            <a:xfrm>
              <a:off x="1775952" y="998973"/>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accent6"/>
                  </a:solidFill>
                  <a:latin typeface="+mn-ea"/>
                </a:rPr>
                <a:t>４</a:t>
              </a:r>
            </a:p>
          </p:txBody>
        </p:sp>
      </p:grpSp>
      <p:grpSp>
        <p:nvGrpSpPr>
          <p:cNvPr id="18" name="グループ化 17">
            <a:extLst>
              <a:ext uri="{FF2B5EF4-FFF2-40B4-BE49-F238E27FC236}">
                <a16:creationId xmlns:a16="http://schemas.microsoft.com/office/drawing/2014/main" id="{865830D9-5828-1C50-F9F4-CFEB6F4F135C}"/>
              </a:ext>
            </a:extLst>
          </p:cNvPr>
          <p:cNvGrpSpPr/>
          <p:nvPr/>
        </p:nvGrpSpPr>
        <p:grpSpPr>
          <a:xfrm>
            <a:off x="1775952" y="2594671"/>
            <a:ext cx="630007" cy="540006"/>
            <a:chOff x="1775952" y="998973"/>
            <a:chExt cx="630007" cy="540006"/>
          </a:xfrm>
        </p:grpSpPr>
        <p:sp>
          <p:nvSpPr>
            <p:cNvPr id="19" name="左中かっこ 18">
              <a:extLst>
                <a:ext uri="{FF2B5EF4-FFF2-40B4-BE49-F238E27FC236}">
                  <a16:creationId xmlns:a16="http://schemas.microsoft.com/office/drawing/2014/main" id="{2CFFFCA1-D0C6-3D8A-9923-D7FEAC998F33}"/>
                </a:ext>
              </a:extLst>
            </p:cNvPr>
            <p:cNvSpPr/>
            <p:nvPr/>
          </p:nvSpPr>
          <p:spPr bwMode="auto">
            <a:xfrm>
              <a:off x="2225957" y="1088974"/>
              <a:ext cx="180002" cy="360004"/>
            </a:xfrm>
            <a:prstGeom prst="leftBrace">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sp>
          <p:nvSpPr>
            <p:cNvPr id="20" name="正方形/長方形 19">
              <a:extLst>
                <a:ext uri="{FF2B5EF4-FFF2-40B4-BE49-F238E27FC236}">
                  <a16:creationId xmlns:a16="http://schemas.microsoft.com/office/drawing/2014/main" id="{675A7C46-A02D-61DA-9FE9-B3A8711525D7}"/>
                </a:ext>
              </a:extLst>
            </p:cNvPr>
            <p:cNvSpPr/>
            <p:nvPr/>
          </p:nvSpPr>
          <p:spPr bwMode="auto">
            <a:xfrm>
              <a:off x="1775952" y="998973"/>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accent6"/>
                  </a:solidFill>
                  <a:latin typeface="+mn-ea"/>
                </a:rPr>
                <a:t>５</a:t>
              </a:r>
            </a:p>
          </p:txBody>
        </p:sp>
      </p:grpSp>
      <p:grpSp>
        <p:nvGrpSpPr>
          <p:cNvPr id="24" name="グループ化 23">
            <a:extLst>
              <a:ext uri="{FF2B5EF4-FFF2-40B4-BE49-F238E27FC236}">
                <a16:creationId xmlns:a16="http://schemas.microsoft.com/office/drawing/2014/main" id="{13004502-80A5-505B-6956-3E19DD4A200F}"/>
              </a:ext>
            </a:extLst>
          </p:cNvPr>
          <p:cNvGrpSpPr/>
          <p:nvPr/>
        </p:nvGrpSpPr>
        <p:grpSpPr>
          <a:xfrm>
            <a:off x="1775952" y="2998451"/>
            <a:ext cx="630007" cy="540006"/>
            <a:chOff x="1775952" y="998973"/>
            <a:chExt cx="630007" cy="540006"/>
          </a:xfrm>
        </p:grpSpPr>
        <p:sp>
          <p:nvSpPr>
            <p:cNvPr id="25" name="左中かっこ 24">
              <a:extLst>
                <a:ext uri="{FF2B5EF4-FFF2-40B4-BE49-F238E27FC236}">
                  <a16:creationId xmlns:a16="http://schemas.microsoft.com/office/drawing/2014/main" id="{727E92CE-C6F3-4C6A-15DA-DBB4001D04BD}"/>
                </a:ext>
              </a:extLst>
            </p:cNvPr>
            <p:cNvSpPr/>
            <p:nvPr/>
          </p:nvSpPr>
          <p:spPr bwMode="auto">
            <a:xfrm>
              <a:off x="2225957" y="1088974"/>
              <a:ext cx="180002" cy="360004"/>
            </a:xfrm>
            <a:prstGeom prst="leftBrace">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sp>
          <p:nvSpPr>
            <p:cNvPr id="26" name="正方形/長方形 25">
              <a:extLst>
                <a:ext uri="{FF2B5EF4-FFF2-40B4-BE49-F238E27FC236}">
                  <a16:creationId xmlns:a16="http://schemas.microsoft.com/office/drawing/2014/main" id="{48C4A93C-BE03-DF3F-8921-0B28E198F07B}"/>
                </a:ext>
              </a:extLst>
            </p:cNvPr>
            <p:cNvSpPr/>
            <p:nvPr/>
          </p:nvSpPr>
          <p:spPr bwMode="auto">
            <a:xfrm>
              <a:off x="1775952" y="998973"/>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accent6"/>
                  </a:solidFill>
                  <a:latin typeface="+mn-ea"/>
                </a:rPr>
                <a:t>６</a:t>
              </a:r>
            </a:p>
          </p:txBody>
        </p:sp>
      </p:grpSp>
      <p:grpSp>
        <p:nvGrpSpPr>
          <p:cNvPr id="27" name="グループ化 26">
            <a:extLst>
              <a:ext uri="{FF2B5EF4-FFF2-40B4-BE49-F238E27FC236}">
                <a16:creationId xmlns:a16="http://schemas.microsoft.com/office/drawing/2014/main" id="{25B1C029-CE18-4245-A887-73DF7971764B}"/>
              </a:ext>
            </a:extLst>
          </p:cNvPr>
          <p:cNvGrpSpPr/>
          <p:nvPr/>
        </p:nvGrpSpPr>
        <p:grpSpPr>
          <a:xfrm>
            <a:off x="1775952" y="3429000"/>
            <a:ext cx="630007" cy="540006"/>
            <a:chOff x="1775952" y="998973"/>
            <a:chExt cx="630007" cy="540006"/>
          </a:xfrm>
        </p:grpSpPr>
        <p:sp>
          <p:nvSpPr>
            <p:cNvPr id="28" name="左中かっこ 27">
              <a:extLst>
                <a:ext uri="{FF2B5EF4-FFF2-40B4-BE49-F238E27FC236}">
                  <a16:creationId xmlns:a16="http://schemas.microsoft.com/office/drawing/2014/main" id="{48D0B92D-5E16-6440-9A90-612214556066}"/>
                </a:ext>
              </a:extLst>
            </p:cNvPr>
            <p:cNvSpPr/>
            <p:nvPr/>
          </p:nvSpPr>
          <p:spPr bwMode="auto">
            <a:xfrm>
              <a:off x="2225957" y="1088974"/>
              <a:ext cx="180002" cy="360004"/>
            </a:xfrm>
            <a:prstGeom prst="leftBrace">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sp>
          <p:nvSpPr>
            <p:cNvPr id="29" name="正方形/長方形 28">
              <a:extLst>
                <a:ext uri="{FF2B5EF4-FFF2-40B4-BE49-F238E27FC236}">
                  <a16:creationId xmlns:a16="http://schemas.microsoft.com/office/drawing/2014/main" id="{1FC3C9E4-3662-84E4-F581-95F7772E042A}"/>
                </a:ext>
              </a:extLst>
            </p:cNvPr>
            <p:cNvSpPr/>
            <p:nvPr/>
          </p:nvSpPr>
          <p:spPr bwMode="auto">
            <a:xfrm>
              <a:off x="1775952" y="998973"/>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accent6"/>
                  </a:solidFill>
                  <a:latin typeface="+mn-ea"/>
                </a:rPr>
                <a:t>７</a:t>
              </a:r>
            </a:p>
          </p:txBody>
        </p:sp>
      </p:grpSp>
      <p:grpSp>
        <p:nvGrpSpPr>
          <p:cNvPr id="30" name="グループ化 29">
            <a:extLst>
              <a:ext uri="{FF2B5EF4-FFF2-40B4-BE49-F238E27FC236}">
                <a16:creationId xmlns:a16="http://schemas.microsoft.com/office/drawing/2014/main" id="{9EEA0B45-F749-A70C-9FDD-9FE4E0C9D153}"/>
              </a:ext>
            </a:extLst>
          </p:cNvPr>
          <p:cNvGrpSpPr/>
          <p:nvPr/>
        </p:nvGrpSpPr>
        <p:grpSpPr>
          <a:xfrm>
            <a:off x="1775952" y="3864413"/>
            <a:ext cx="630007" cy="540006"/>
            <a:chOff x="1775952" y="998973"/>
            <a:chExt cx="630007" cy="540006"/>
          </a:xfrm>
        </p:grpSpPr>
        <p:sp>
          <p:nvSpPr>
            <p:cNvPr id="31" name="左中かっこ 30">
              <a:extLst>
                <a:ext uri="{FF2B5EF4-FFF2-40B4-BE49-F238E27FC236}">
                  <a16:creationId xmlns:a16="http://schemas.microsoft.com/office/drawing/2014/main" id="{F76691BC-9E0F-3F3A-ABB7-FBE56F1E394B}"/>
                </a:ext>
              </a:extLst>
            </p:cNvPr>
            <p:cNvSpPr/>
            <p:nvPr/>
          </p:nvSpPr>
          <p:spPr bwMode="auto">
            <a:xfrm>
              <a:off x="2225957" y="1088974"/>
              <a:ext cx="180002" cy="360004"/>
            </a:xfrm>
            <a:prstGeom prst="leftBrace">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sp>
          <p:nvSpPr>
            <p:cNvPr id="32" name="正方形/長方形 31">
              <a:extLst>
                <a:ext uri="{FF2B5EF4-FFF2-40B4-BE49-F238E27FC236}">
                  <a16:creationId xmlns:a16="http://schemas.microsoft.com/office/drawing/2014/main" id="{3C6D7877-DB28-37A5-9FB7-2974AB2553AC}"/>
                </a:ext>
              </a:extLst>
            </p:cNvPr>
            <p:cNvSpPr/>
            <p:nvPr/>
          </p:nvSpPr>
          <p:spPr bwMode="auto">
            <a:xfrm>
              <a:off x="1775952" y="998973"/>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accent6"/>
                  </a:solidFill>
                  <a:latin typeface="+mn-ea"/>
                </a:rPr>
                <a:t>８</a:t>
              </a:r>
            </a:p>
          </p:txBody>
        </p:sp>
      </p:grpSp>
      <p:grpSp>
        <p:nvGrpSpPr>
          <p:cNvPr id="33" name="グループ化 32">
            <a:extLst>
              <a:ext uri="{FF2B5EF4-FFF2-40B4-BE49-F238E27FC236}">
                <a16:creationId xmlns:a16="http://schemas.microsoft.com/office/drawing/2014/main" id="{F6B31300-F511-35CF-17AF-D0B1D84DCF18}"/>
              </a:ext>
            </a:extLst>
          </p:cNvPr>
          <p:cNvGrpSpPr/>
          <p:nvPr/>
        </p:nvGrpSpPr>
        <p:grpSpPr>
          <a:xfrm>
            <a:off x="1775952" y="4285234"/>
            <a:ext cx="630007" cy="540006"/>
            <a:chOff x="1775952" y="998973"/>
            <a:chExt cx="630007" cy="540006"/>
          </a:xfrm>
        </p:grpSpPr>
        <p:sp>
          <p:nvSpPr>
            <p:cNvPr id="34" name="左中かっこ 33">
              <a:extLst>
                <a:ext uri="{FF2B5EF4-FFF2-40B4-BE49-F238E27FC236}">
                  <a16:creationId xmlns:a16="http://schemas.microsoft.com/office/drawing/2014/main" id="{373E0CFB-07AC-7DA7-6909-AA9C8C69CA51}"/>
                </a:ext>
              </a:extLst>
            </p:cNvPr>
            <p:cNvSpPr/>
            <p:nvPr/>
          </p:nvSpPr>
          <p:spPr bwMode="auto">
            <a:xfrm>
              <a:off x="2225957" y="1088974"/>
              <a:ext cx="180002" cy="360004"/>
            </a:xfrm>
            <a:prstGeom prst="leftBrace">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sp>
          <p:nvSpPr>
            <p:cNvPr id="35" name="正方形/長方形 34">
              <a:extLst>
                <a:ext uri="{FF2B5EF4-FFF2-40B4-BE49-F238E27FC236}">
                  <a16:creationId xmlns:a16="http://schemas.microsoft.com/office/drawing/2014/main" id="{9595B377-2507-B216-F501-5F30DDAA2BBE}"/>
                </a:ext>
              </a:extLst>
            </p:cNvPr>
            <p:cNvSpPr/>
            <p:nvPr/>
          </p:nvSpPr>
          <p:spPr bwMode="auto">
            <a:xfrm>
              <a:off x="1775952" y="998973"/>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accent6"/>
                  </a:solidFill>
                  <a:latin typeface="+mn-ea"/>
                </a:rPr>
                <a:t>９</a:t>
              </a:r>
            </a:p>
          </p:txBody>
        </p:sp>
      </p:grpSp>
      <p:cxnSp>
        <p:nvCxnSpPr>
          <p:cNvPr id="42" name="直線矢印コネクタ 41">
            <a:extLst>
              <a:ext uri="{FF2B5EF4-FFF2-40B4-BE49-F238E27FC236}">
                <a16:creationId xmlns:a16="http://schemas.microsoft.com/office/drawing/2014/main" id="{9295F403-FFA2-9CFF-33B5-B887E024271A}"/>
              </a:ext>
            </a:extLst>
          </p:cNvPr>
          <p:cNvCxnSpPr>
            <a:cxnSpLocks/>
          </p:cNvCxnSpPr>
          <p:nvPr/>
        </p:nvCxnSpPr>
        <p:spPr bwMode="auto">
          <a:xfrm>
            <a:off x="1775952" y="908972"/>
            <a:ext cx="0" cy="3960044"/>
          </a:xfrm>
          <a:prstGeom prst="straightConnector1">
            <a:avLst/>
          </a:prstGeom>
          <a:noFill/>
          <a:ln w="9525" cap="flat" cmpd="sng" algn="ctr">
            <a:solidFill>
              <a:schemeClr val="tx1"/>
            </a:solidFill>
            <a:prstDash val="solid"/>
            <a:round/>
            <a:headEnd type="none" w="med" len="med"/>
            <a:tailEnd type="triangle"/>
          </a:ln>
          <a:effectLst/>
        </p:spPr>
      </p:cxnSp>
      <p:sp>
        <p:nvSpPr>
          <p:cNvPr id="43" name="正方形/長方形 42">
            <a:extLst>
              <a:ext uri="{FF2B5EF4-FFF2-40B4-BE49-F238E27FC236}">
                <a16:creationId xmlns:a16="http://schemas.microsoft.com/office/drawing/2014/main" id="{8AF12A9A-890A-218B-BF1B-BC1F9F45E603}"/>
              </a:ext>
            </a:extLst>
          </p:cNvPr>
          <p:cNvSpPr/>
          <p:nvPr/>
        </p:nvSpPr>
        <p:spPr bwMode="auto">
          <a:xfrm>
            <a:off x="965943" y="2618991"/>
            <a:ext cx="990011"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tx1">
                    <a:lumMod val="75000"/>
                    <a:lumOff val="25000"/>
                  </a:schemeClr>
                </a:solidFill>
                <a:latin typeface="+mn-ea"/>
              </a:rPr>
              <a:t>時刻</a:t>
            </a:r>
          </a:p>
        </p:txBody>
      </p:sp>
      <p:cxnSp>
        <p:nvCxnSpPr>
          <p:cNvPr id="45" name="直線矢印コネクタ 44">
            <a:extLst>
              <a:ext uri="{FF2B5EF4-FFF2-40B4-BE49-F238E27FC236}">
                <a16:creationId xmlns:a16="http://schemas.microsoft.com/office/drawing/2014/main" id="{8697B151-615E-1A28-90A7-4E98FF51ECFC}"/>
              </a:ext>
            </a:extLst>
          </p:cNvPr>
          <p:cNvCxnSpPr>
            <a:cxnSpLocks/>
          </p:cNvCxnSpPr>
          <p:nvPr/>
        </p:nvCxnSpPr>
        <p:spPr bwMode="auto">
          <a:xfrm>
            <a:off x="2855964" y="4959017"/>
            <a:ext cx="7110079" cy="0"/>
          </a:xfrm>
          <a:prstGeom prst="straightConnector1">
            <a:avLst/>
          </a:prstGeom>
          <a:noFill/>
          <a:ln w="9525" cap="flat" cmpd="sng" algn="ctr">
            <a:solidFill>
              <a:schemeClr val="tx1"/>
            </a:solidFill>
            <a:prstDash val="solid"/>
            <a:round/>
            <a:headEnd type="none" w="med" len="med"/>
            <a:tailEnd type="triangle"/>
          </a:ln>
          <a:effectLst/>
        </p:spPr>
      </p:cxnSp>
      <p:sp>
        <p:nvSpPr>
          <p:cNvPr id="48" name="正方形/長方形 47">
            <a:extLst>
              <a:ext uri="{FF2B5EF4-FFF2-40B4-BE49-F238E27FC236}">
                <a16:creationId xmlns:a16="http://schemas.microsoft.com/office/drawing/2014/main" id="{C8B303C2-54F5-33BB-C223-0CC76ADE57C7}"/>
              </a:ext>
            </a:extLst>
          </p:cNvPr>
          <p:cNvSpPr/>
          <p:nvPr/>
        </p:nvSpPr>
        <p:spPr bwMode="auto">
          <a:xfrm>
            <a:off x="8256024" y="4869016"/>
            <a:ext cx="990011"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tx1">
                    <a:lumMod val="75000"/>
                    <a:lumOff val="25000"/>
                  </a:schemeClr>
                </a:solidFill>
                <a:latin typeface="+mn-ea"/>
              </a:rPr>
              <a:t>テーブルのアクセス位置</a:t>
            </a:r>
          </a:p>
        </p:txBody>
      </p:sp>
    </p:spTree>
    <p:extLst>
      <p:ext uri="{BB962C8B-B14F-4D97-AF65-F5344CB8AC3E}">
        <p14:creationId xmlns:p14="http://schemas.microsoft.com/office/powerpoint/2010/main" val="36431812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6126E1-6193-8551-FB1E-CAD62C69D25B}"/>
              </a:ext>
            </a:extLst>
          </p:cNvPr>
          <p:cNvSpPr>
            <a:spLocks noGrp="1"/>
          </p:cNvSpPr>
          <p:nvPr>
            <p:ph type="title"/>
          </p:nvPr>
        </p:nvSpPr>
        <p:spPr>
          <a:xfrm>
            <a:off x="515938" y="8962"/>
            <a:ext cx="10776052" cy="908972"/>
          </a:xfrm>
        </p:spPr>
        <p:txBody>
          <a:bodyPr/>
          <a:lstStyle/>
          <a:p>
            <a:r>
              <a:rPr kumimoji="1" lang="ja-JP" altLang="en-US" sz="2800" dirty="0"/>
              <a:t>アセンブリコードや </a:t>
            </a:r>
            <a:r>
              <a:rPr kumimoji="1" lang="en-US" altLang="ja-JP" sz="2800" dirty="0"/>
              <a:t>CFG </a:t>
            </a:r>
            <a:r>
              <a:rPr kumimoji="1" lang="ja-JP" altLang="en-US" sz="2800" dirty="0"/>
              <a:t>の復元ツール</a:t>
            </a:r>
          </a:p>
        </p:txBody>
      </p:sp>
      <p:sp>
        <p:nvSpPr>
          <p:cNvPr id="3" name="テキスト プレースホルダー 2">
            <a:extLst>
              <a:ext uri="{FF2B5EF4-FFF2-40B4-BE49-F238E27FC236}">
                <a16:creationId xmlns:a16="http://schemas.microsoft.com/office/drawing/2014/main" id="{13C0A6BB-700B-6C94-EB8D-AF4FBEE0ED10}"/>
              </a:ext>
            </a:extLst>
          </p:cNvPr>
          <p:cNvSpPr>
            <a:spLocks noGrp="1"/>
          </p:cNvSpPr>
          <p:nvPr>
            <p:ph type="body" sz="quarter" idx="10"/>
          </p:nvPr>
        </p:nvSpPr>
        <p:spPr>
          <a:xfrm>
            <a:off x="155934" y="5409022"/>
            <a:ext cx="9000100" cy="1260014"/>
          </a:xfrm>
        </p:spPr>
        <p:txBody>
          <a:bodyPr/>
          <a:lstStyle/>
          <a:p>
            <a:r>
              <a:rPr kumimoji="1" lang="ja-JP" altLang="en-US" dirty="0"/>
              <a:t>プログラムの構造がわかると，予測器の挙動が説明がつく</a:t>
            </a:r>
          </a:p>
        </p:txBody>
      </p:sp>
      <p:pic>
        <p:nvPicPr>
          <p:cNvPr id="5" name="図 4">
            <a:extLst>
              <a:ext uri="{FF2B5EF4-FFF2-40B4-BE49-F238E27FC236}">
                <a16:creationId xmlns:a16="http://schemas.microsoft.com/office/drawing/2014/main" id="{E1BD4E81-25A9-3F09-8F69-D0D26E99FF63}"/>
              </a:ext>
            </a:extLst>
          </p:cNvPr>
          <p:cNvPicPr>
            <a:picLocks noChangeAspect="1"/>
          </p:cNvPicPr>
          <p:nvPr/>
        </p:nvPicPr>
        <p:blipFill>
          <a:blip r:embed="rId2"/>
          <a:stretch>
            <a:fillRect/>
          </a:stretch>
        </p:blipFill>
        <p:spPr>
          <a:xfrm>
            <a:off x="605939" y="1718981"/>
            <a:ext cx="6485983" cy="3330037"/>
          </a:xfrm>
          <a:prstGeom prst="rect">
            <a:avLst/>
          </a:prstGeom>
        </p:spPr>
      </p:pic>
      <p:pic>
        <p:nvPicPr>
          <p:cNvPr id="7" name="図 6">
            <a:extLst>
              <a:ext uri="{FF2B5EF4-FFF2-40B4-BE49-F238E27FC236}">
                <a16:creationId xmlns:a16="http://schemas.microsoft.com/office/drawing/2014/main" id="{B2799E0A-869F-BB22-EB5B-31FFAF93B069}"/>
              </a:ext>
            </a:extLst>
          </p:cNvPr>
          <p:cNvPicPr>
            <a:picLocks noChangeAspect="1"/>
          </p:cNvPicPr>
          <p:nvPr/>
        </p:nvPicPr>
        <p:blipFill>
          <a:blip r:embed="rId3"/>
          <a:stretch>
            <a:fillRect/>
          </a:stretch>
        </p:blipFill>
        <p:spPr>
          <a:xfrm>
            <a:off x="7483031" y="0"/>
            <a:ext cx="4693829" cy="6858000"/>
          </a:xfrm>
          <a:prstGeom prst="rect">
            <a:avLst/>
          </a:prstGeom>
        </p:spPr>
      </p:pic>
    </p:spTree>
    <p:extLst>
      <p:ext uri="{BB962C8B-B14F-4D97-AF65-F5344CB8AC3E}">
        <p14:creationId xmlns:p14="http://schemas.microsoft.com/office/powerpoint/2010/main" val="31932335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40C9E29F-B067-B65D-B5C6-174B76A82D8B}"/>
              </a:ext>
            </a:extLst>
          </p:cNvPr>
          <p:cNvPicPr>
            <a:picLocks noChangeAspect="1"/>
          </p:cNvPicPr>
          <p:nvPr/>
        </p:nvPicPr>
        <p:blipFill>
          <a:blip r:embed="rId2"/>
          <a:stretch>
            <a:fillRect/>
          </a:stretch>
        </p:blipFill>
        <p:spPr>
          <a:xfrm>
            <a:off x="1055944" y="908972"/>
            <a:ext cx="9268339" cy="4604142"/>
          </a:xfrm>
          <a:prstGeom prst="rect">
            <a:avLst/>
          </a:prstGeom>
        </p:spPr>
      </p:pic>
      <p:sp>
        <p:nvSpPr>
          <p:cNvPr id="2" name="タイトル 1">
            <a:extLst>
              <a:ext uri="{FF2B5EF4-FFF2-40B4-BE49-F238E27FC236}">
                <a16:creationId xmlns:a16="http://schemas.microsoft.com/office/drawing/2014/main" id="{8FB41A77-187B-385B-8529-C94A33837729}"/>
              </a:ext>
            </a:extLst>
          </p:cNvPr>
          <p:cNvSpPr>
            <a:spLocks noGrp="1"/>
          </p:cNvSpPr>
          <p:nvPr>
            <p:ph type="title"/>
          </p:nvPr>
        </p:nvSpPr>
        <p:spPr/>
        <p:txBody>
          <a:bodyPr/>
          <a:lstStyle/>
          <a:p>
            <a:r>
              <a:rPr kumimoji="1" lang="en-US" altLang="ja-JP" dirty="0"/>
              <a:t>CPU </a:t>
            </a:r>
            <a:r>
              <a:rPr kumimoji="1" lang="ja-JP" altLang="en-US" dirty="0"/>
              <a:t>のシングルスレッド性能は伸び続けている</a:t>
            </a:r>
          </a:p>
        </p:txBody>
      </p:sp>
      <p:sp>
        <p:nvSpPr>
          <p:cNvPr id="8" name="テキスト プレースホルダー 7">
            <a:extLst>
              <a:ext uri="{FF2B5EF4-FFF2-40B4-BE49-F238E27FC236}">
                <a16:creationId xmlns:a16="http://schemas.microsoft.com/office/drawing/2014/main" id="{11E4B276-2642-A111-3F13-18D5F70F5FE1}"/>
              </a:ext>
            </a:extLst>
          </p:cNvPr>
          <p:cNvSpPr>
            <a:spLocks noGrp="1"/>
          </p:cNvSpPr>
          <p:nvPr>
            <p:ph type="body" sz="quarter" idx="10"/>
          </p:nvPr>
        </p:nvSpPr>
        <p:spPr>
          <a:xfrm>
            <a:off x="605939" y="5769026"/>
            <a:ext cx="10980121" cy="450005"/>
          </a:xfrm>
        </p:spPr>
        <p:txBody>
          <a:bodyPr/>
          <a:lstStyle/>
          <a:p>
            <a:pPr lvl="1"/>
            <a:r>
              <a:rPr lang="ja-JP" altLang="en-US" dirty="0"/>
              <a:t>上記は </a:t>
            </a:r>
            <a:r>
              <a:rPr lang="en-US" altLang="ja-JP" dirty="0"/>
              <a:t>SPEC CPU 2006/2017 INTEGER </a:t>
            </a:r>
            <a:r>
              <a:rPr lang="ja-JP" altLang="en-US" dirty="0"/>
              <a:t>の各年ごとの最高値と周波数（対数軸）</a:t>
            </a:r>
            <a:endParaRPr lang="en-US" altLang="ja-JP" dirty="0"/>
          </a:p>
          <a:p>
            <a:pPr lvl="1"/>
            <a:r>
              <a:rPr lang="ja-JP" altLang="en-US" dirty="0"/>
              <a:t>周波数は変わらないが，性能はコンスタントに向上（</a:t>
            </a:r>
            <a:r>
              <a:rPr lang="en-US" altLang="ja-JP" dirty="0"/>
              <a:t>15</a:t>
            </a:r>
            <a:r>
              <a:rPr lang="ja-JP" altLang="en-US" dirty="0"/>
              <a:t>年で</a:t>
            </a:r>
            <a:r>
              <a:rPr lang="en-US" altLang="ja-JP" dirty="0"/>
              <a:t>4</a:t>
            </a:r>
            <a:r>
              <a:rPr lang="ja-JP" altLang="en-US" dirty="0"/>
              <a:t>倍ぐらい）</a:t>
            </a:r>
          </a:p>
        </p:txBody>
      </p:sp>
    </p:spTree>
    <p:extLst>
      <p:ext uri="{BB962C8B-B14F-4D97-AF65-F5344CB8AC3E}">
        <p14:creationId xmlns:p14="http://schemas.microsoft.com/office/powerpoint/2010/main" val="34863671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354742-F185-F267-CF0E-5B2C3C222FD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9AE6C2B-0CE9-9EC1-AA3A-AE8CE8029060}"/>
              </a:ext>
            </a:extLst>
          </p:cNvPr>
          <p:cNvSpPr>
            <a:spLocks noGrp="1"/>
          </p:cNvSpPr>
          <p:nvPr>
            <p:ph type="title"/>
          </p:nvPr>
        </p:nvSpPr>
        <p:spPr/>
        <p:txBody>
          <a:bodyPr/>
          <a:lstStyle/>
          <a:p>
            <a:r>
              <a:rPr kumimoji="1" lang="ja-JP" altLang="en-US" dirty="0"/>
              <a:t>ツールの開発</a:t>
            </a:r>
          </a:p>
        </p:txBody>
      </p:sp>
      <p:sp>
        <p:nvSpPr>
          <p:cNvPr id="3" name="テキスト プレースホルダー 2">
            <a:extLst>
              <a:ext uri="{FF2B5EF4-FFF2-40B4-BE49-F238E27FC236}">
                <a16:creationId xmlns:a16="http://schemas.microsoft.com/office/drawing/2014/main" id="{EA741AFA-00B1-EC69-EC39-1C3CD5FC099B}"/>
              </a:ext>
            </a:extLst>
          </p:cNvPr>
          <p:cNvSpPr>
            <a:spLocks noGrp="1"/>
          </p:cNvSpPr>
          <p:nvPr>
            <p:ph type="body" sz="quarter" idx="10"/>
          </p:nvPr>
        </p:nvSpPr>
        <p:spPr/>
        <p:txBody>
          <a:bodyPr/>
          <a:lstStyle/>
          <a:p>
            <a:r>
              <a:rPr lang="en-US" altLang="ja-JP" dirty="0"/>
              <a:t>Python </a:t>
            </a:r>
            <a:r>
              <a:rPr lang="ja-JP" altLang="en-US" dirty="0"/>
              <a:t>や </a:t>
            </a:r>
            <a:r>
              <a:rPr lang="en-US" altLang="ja-JP" dirty="0"/>
              <a:t>JavaScript (JS)/TypeScript(TS)</a:t>
            </a:r>
            <a:r>
              <a:rPr lang="ja-JP" altLang="en-US" dirty="0"/>
              <a:t> で作成</a:t>
            </a:r>
            <a:endParaRPr lang="en-US" altLang="ja-JP" dirty="0"/>
          </a:p>
          <a:p>
            <a:pPr lvl="1"/>
            <a:r>
              <a:rPr lang="ja-JP" altLang="en-US" dirty="0"/>
              <a:t>グラフ作成は </a:t>
            </a:r>
            <a:r>
              <a:rPr lang="en-US" altLang="ja-JP" dirty="0"/>
              <a:t>Python (</a:t>
            </a:r>
            <a:r>
              <a:rPr lang="en-US" altLang="ja-JP" dirty="0" err="1"/>
              <a:t>Jupyter+DataFrame+matplotlib</a:t>
            </a:r>
            <a:r>
              <a:rPr lang="en-US" altLang="ja-JP" dirty="0"/>
              <a:t>)</a:t>
            </a:r>
          </a:p>
          <a:p>
            <a:pPr lvl="1"/>
            <a:r>
              <a:rPr lang="ja-JP" altLang="en-US" dirty="0"/>
              <a:t>巨大トレースファイルの解析は </a:t>
            </a:r>
            <a:r>
              <a:rPr lang="en-US" altLang="ja-JP" dirty="0"/>
              <a:t>JS</a:t>
            </a:r>
            <a:r>
              <a:rPr lang="ja-JP" altLang="en-US" dirty="0"/>
              <a:t>（</a:t>
            </a:r>
            <a:r>
              <a:rPr lang="en-US" altLang="ja-JP" dirty="0"/>
              <a:t>Node.js</a:t>
            </a:r>
            <a:r>
              <a:rPr lang="ja-JP" altLang="en-US" dirty="0"/>
              <a:t>）</a:t>
            </a:r>
            <a:endParaRPr lang="en-US" altLang="ja-JP" dirty="0"/>
          </a:p>
          <a:p>
            <a:pPr lvl="2"/>
            <a:r>
              <a:rPr lang="en-US" altLang="ja-JP" dirty="0"/>
              <a:t>C </a:t>
            </a:r>
            <a:r>
              <a:rPr lang="ja-JP" altLang="en-US" dirty="0"/>
              <a:t>言語の数分の１ぐらいの速度で動く</a:t>
            </a:r>
            <a:endParaRPr lang="en-US" altLang="ja-JP" dirty="0"/>
          </a:p>
          <a:p>
            <a:pPr lvl="1"/>
            <a:r>
              <a:rPr lang="ja-JP" altLang="en-US" dirty="0"/>
              <a:t>インタラクティブな可視化ツールは </a:t>
            </a:r>
            <a:r>
              <a:rPr lang="en-US" altLang="ja-JP" dirty="0"/>
              <a:t>JS/TS </a:t>
            </a:r>
            <a:r>
              <a:rPr lang="ja-JP" altLang="en-US" dirty="0"/>
              <a:t>で </a:t>
            </a:r>
            <a:r>
              <a:rPr lang="en-US" altLang="ja-JP" dirty="0"/>
              <a:t>HTML </a:t>
            </a:r>
            <a:r>
              <a:rPr lang="ja-JP" altLang="en-US" dirty="0"/>
              <a:t>上に構築</a:t>
            </a:r>
            <a:endParaRPr lang="en-US" altLang="ja-JP" dirty="0"/>
          </a:p>
          <a:p>
            <a:pPr lvl="2"/>
            <a:r>
              <a:rPr lang="ja-JP" altLang="en-US" dirty="0"/>
              <a:t>最近の </a:t>
            </a:r>
            <a:r>
              <a:rPr lang="en-US" altLang="ja-JP" dirty="0"/>
              <a:t>WEB </a:t>
            </a:r>
            <a:r>
              <a:rPr lang="ja-JP" altLang="en-US" dirty="0"/>
              <a:t>ブラウザはなんでもできる</a:t>
            </a:r>
            <a:endParaRPr lang="en-US" altLang="ja-JP" dirty="0"/>
          </a:p>
          <a:p>
            <a:pPr lvl="3"/>
            <a:r>
              <a:rPr lang="ja-JP" altLang="en-US" dirty="0"/>
              <a:t>ログ解析等まで含めて，全てをブラウザ上で処理</a:t>
            </a:r>
            <a:endParaRPr lang="en-US" altLang="ja-JP" dirty="0"/>
          </a:p>
          <a:p>
            <a:pPr lvl="2"/>
            <a:r>
              <a:rPr lang="en-US" altLang="ja-JP" dirty="0"/>
              <a:t>GB </a:t>
            </a:r>
            <a:r>
              <a:rPr lang="ja-JP" altLang="en-US" dirty="0"/>
              <a:t>クラスの大きさの入力ファイルも扱える</a:t>
            </a:r>
            <a:endParaRPr lang="en-US" altLang="ja-JP" dirty="0"/>
          </a:p>
        </p:txBody>
      </p:sp>
    </p:spTree>
    <p:extLst>
      <p:ext uri="{BB962C8B-B14F-4D97-AF65-F5344CB8AC3E}">
        <p14:creationId xmlns:p14="http://schemas.microsoft.com/office/powerpoint/2010/main" val="41925905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30B93D-ADEE-2AB2-351D-71E2EE8AEC11}"/>
              </a:ext>
            </a:extLst>
          </p:cNvPr>
          <p:cNvSpPr>
            <a:spLocks noGrp="1"/>
          </p:cNvSpPr>
          <p:nvPr>
            <p:ph type="title"/>
          </p:nvPr>
        </p:nvSpPr>
        <p:spPr/>
        <p:txBody>
          <a:bodyPr/>
          <a:lstStyle/>
          <a:p>
            <a:r>
              <a:rPr lang="en-US" altLang="ja-JP" dirty="0"/>
              <a:t>LLM </a:t>
            </a:r>
            <a:r>
              <a:rPr lang="ja-JP" altLang="en-US" dirty="0"/>
              <a:t>が活躍</a:t>
            </a:r>
            <a:endParaRPr lang="en-US" altLang="ja-JP" dirty="0"/>
          </a:p>
        </p:txBody>
      </p:sp>
      <p:sp>
        <p:nvSpPr>
          <p:cNvPr id="3" name="テキスト プレースホルダー 2">
            <a:extLst>
              <a:ext uri="{FF2B5EF4-FFF2-40B4-BE49-F238E27FC236}">
                <a16:creationId xmlns:a16="http://schemas.microsoft.com/office/drawing/2014/main" id="{11C93DF9-3B8B-1E12-2A44-9AA39A056F80}"/>
              </a:ext>
            </a:extLst>
          </p:cNvPr>
          <p:cNvSpPr>
            <a:spLocks noGrp="1"/>
          </p:cNvSpPr>
          <p:nvPr>
            <p:ph type="body" sz="quarter" idx="10"/>
          </p:nvPr>
        </p:nvSpPr>
        <p:spPr>
          <a:xfrm>
            <a:off x="1415947" y="1088974"/>
            <a:ext cx="9450105" cy="5490061"/>
          </a:xfrm>
        </p:spPr>
        <p:txBody>
          <a:bodyPr/>
          <a:lstStyle/>
          <a:p>
            <a:r>
              <a:rPr lang="ja-JP" altLang="en-US" dirty="0">
                <a:solidFill>
                  <a:schemeClr val="accent6"/>
                </a:solidFill>
              </a:rPr>
              <a:t>可視化ツールの作成やグラフ作成には極めて強力</a:t>
            </a:r>
          </a:p>
          <a:p>
            <a:pPr lvl="1"/>
            <a:r>
              <a:rPr lang="ja-JP" altLang="en-US" dirty="0"/>
              <a:t>自力でやると１週間はかかるようなツールがすぐ作れる</a:t>
            </a:r>
            <a:endParaRPr lang="en-US" altLang="ja-JP" dirty="0"/>
          </a:p>
          <a:p>
            <a:pPr lvl="1"/>
            <a:r>
              <a:rPr lang="en-US" altLang="ja-JP" dirty="0"/>
              <a:t>matplotlib </a:t>
            </a:r>
            <a:r>
              <a:rPr lang="ja-JP" altLang="en-US" dirty="0"/>
              <a:t>でヒートマップ出力 → 「</a:t>
            </a:r>
            <a:r>
              <a:rPr lang="en-US" altLang="ja-JP" dirty="0"/>
              <a:t>HTML </a:t>
            </a:r>
            <a:r>
              <a:rPr lang="ja-JP" altLang="en-US" dirty="0"/>
              <a:t>に移植してインタラクティブに操作できるようにして」とかもできる</a:t>
            </a:r>
            <a:endParaRPr lang="en-US" altLang="ja-JP" dirty="0"/>
          </a:p>
          <a:p>
            <a:pPr lvl="1"/>
            <a:r>
              <a:rPr kumimoji="1" lang="ja-JP" altLang="en-US" dirty="0"/>
              <a:t>アセンブリからの逆コンパイルみたいな作業も得意</a:t>
            </a:r>
            <a:endParaRPr kumimoji="1" lang="en-US" altLang="ja-JP" dirty="0"/>
          </a:p>
          <a:p>
            <a:r>
              <a:rPr kumimoji="1" lang="ja-JP" altLang="en-US" dirty="0"/>
              <a:t>反面，予測器本体やアイデア出しにはほとんど貢献していない</a:t>
            </a:r>
            <a:endParaRPr kumimoji="1" lang="en-US" altLang="ja-JP" dirty="0"/>
          </a:p>
        </p:txBody>
      </p:sp>
    </p:spTree>
    <p:extLst>
      <p:ext uri="{BB962C8B-B14F-4D97-AF65-F5344CB8AC3E}">
        <p14:creationId xmlns:p14="http://schemas.microsoft.com/office/powerpoint/2010/main" val="24013265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14B571-78DC-D45D-0028-8E8C8DBFDD94}"/>
              </a:ext>
            </a:extLst>
          </p:cNvPr>
          <p:cNvSpPr>
            <a:spLocks noGrp="1"/>
          </p:cNvSpPr>
          <p:nvPr>
            <p:ph type="title"/>
          </p:nvPr>
        </p:nvSpPr>
        <p:spPr/>
        <p:txBody>
          <a:bodyPr/>
          <a:lstStyle/>
          <a:p>
            <a:r>
              <a:rPr kumimoji="1" lang="ja-JP" altLang="en-US" sz="2400" dirty="0"/>
              <a:t>予測器のミス数（左側軸，低いほどよい）と，</a:t>
            </a:r>
            <a:br>
              <a:rPr kumimoji="1" lang="en-US" altLang="ja-JP" sz="2400" dirty="0"/>
            </a:br>
            <a:r>
              <a:rPr kumimoji="1" lang="ja-JP" altLang="en-US" sz="2400" dirty="0"/>
              <a:t>リポジトリへのコミット数の推移</a:t>
            </a:r>
          </a:p>
        </p:txBody>
      </p:sp>
      <p:sp>
        <p:nvSpPr>
          <p:cNvPr id="3" name="テキスト プレースホルダー 2">
            <a:extLst>
              <a:ext uri="{FF2B5EF4-FFF2-40B4-BE49-F238E27FC236}">
                <a16:creationId xmlns:a16="http://schemas.microsoft.com/office/drawing/2014/main" id="{DC3D82AE-C08D-FC44-E40C-7C8EA7F59201}"/>
              </a:ext>
            </a:extLst>
          </p:cNvPr>
          <p:cNvSpPr>
            <a:spLocks noGrp="1"/>
          </p:cNvSpPr>
          <p:nvPr>
            <p:ph type="body" sz="quarter" idx="10"/>
          </p:nvPr>
        </p:nvSpPr>
        <p:spPr>
          <a:xfrm>
            <a:off x="875942" y="5229020"/>
            <a:ext cx="10350115" cy="900010"/>
          </a:xfrm>
        </p:spPr>
        <p:txBody>
          <a:bodyPr/>
          <a:lstStyle/>
          <a:p>
            <a:pPr lvl="1"/>
            <a:r>
              <a:rPr kumimoji="1" lang="ja-JP" altLang="en-US" dirty="0"/>
              <a:t>最初の三週ぐらいはインフラの開発が多い（黄色の立ち上がり）</a:t>
            </a:r>
            <a:endParaRPr kumimoji="1" lang="en-US" altLang="ja-JP" dirty="0"/>
          </a:p>
          <a:p>
            <a:pPr lvl="1"/>
            <a:r>
              <a:rPr lang="ja-JP" altLang="en-US" dirty="0"/>
              <a:t>ベースラインのチューニングでかなり良くなっている（青色の遷移）</a:t>
            </a:r>
            <a:endParaRPr kumimoji="1" lang="en-US" altLang="ja-JP" dirty="0"/>
          </a:p>
          <a:p>
            <a:pPr lvl="1"/>
            <a:r>
              <a:rPr lang="ja-JP" altLang="en-US" dirty="0"/>
              <a:t>最も重要な提案は，締め切り数日前に実装成功（右端オレンジが急に落ち込む）</a:t>
            </a:r>
            <a:endParaRPr lang="en-US" altLang="ja-JP" dirty="0"/>
          </a:p>
          <a:p>
            <a:pPr lvl="2"/>
            <a:r>
              <a:rPr lang="ja-JP" altLang="en-US" dirty="0"/>
              <a:t>その</a:t>
            </a:r>
            <a:r>
              <a:rPr kumimoji="1" lang="ja-JP" altLang="en-US" dirty="0"/>
              <a:t>後の数日で適切に改良が進んだのも，実験インフラ整備のおかげ</a:t>
            </a:r>
          </a:p>
        </p:txBody>
      </p:sp>
      <p:pic>
        <p:nvPicPr>
          <p:cNvPr id="5" name="図 4">
            <a:extLst>
              <a:ext uri="{FF2B5EF4-FFF2-40B4-BE49-F238E27FC236}">
                <a16:creationId xmlns:a16="http://schemas.microsoft.com/office/drawing/2014/main" id="{6E792E78-E8C8-A6CF-D84C-A3F258B10D36}"/>
              </a:ext>
            </a:extLst>
          </p:cNvPr>
          <p:cNvPicPr>
            <a:picLocks noChangeAspect="1"/>
          </p:cNvPicPr>
          <p:nvPr/>
        </p:nvPicPr>
        <p:blipFill>
          <a:blip r:embed="rId2"/>
          <a:stretch>
            <a:fillRect/>
          </a:stretch>
        </p:blipFill>
        <p:spPr>
          <a:xfrm>
            <a:off x="0" y="1268976"/>
            <a:ext cx="12192000" cy="3372573"/>
          </a:xfrm>
          <a:prstGeom prst="rect">
            <a:avLst/>
          </a:prstGeom>
        </p:spPr>
      </p:pic>
    </p:spTree>
    <p:extLst>
      <p:ext uri="{BB962C8B-B14F-4D97-AF65-F5344CB8AC3E}">
        <p14:creationId xmlns:p14="http://schemas.microsoft.com/office/powerpoint/2010/main" val="24640468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DDB27A-A4C6-D77E-25D6-E343A4EF4E32}"/>
              </a:ext>
            </a:extLst>
          </p:cNvPr>
          <p:cNvSpPr>
            <a:spLocks noGrp="1"/>
          </p:cNvSpPr>
          <p:nvPr>
            <p:ph type="title"/>
          </p:nvPr>
        </p:nvSpPr>
        <p:spPr/>
        <p:txBody>
          <a:bodyPr/>
          <a:lstStyle/>
          <a:p>
            <a:r>
              <a:rPr kumimoji="1" lang="ja-JP" altLang="en-US" dirty="0"/>
              <a:t>まとめ</a:t>
            </a:r>
          </a:p>
        </p:txBody>
      </p:sp>
      <p:sp>
        <p:nvSpPr>
          <p:cNvPr id="3" name="テキスト プレースホルダー 2">
            <a:extLst>
              <a:ext uri="{FF2B5EF4-FFF2-40B4-BE49-F238E27FC236}">
                <a16:creationId xmlns:a16="http://schemas.microsoft.com/office/drawing/2014/main" id="{9E5FE4B1-D9C7-803A-167E-0817ED13876E}"/>
              </a:ext>
            </a:extLst>
          </p:cNvPr>
          <p:cNvSpPr>
            <a:spLocks noGrp="1"/>
          </p:cNvSpPr>
          <p:nvPr>
            <p:ph type="body" sz="quarter" idx="10"/>
          </p:nvPr>
        </p:nvSpPr>
        <p:spPr>
          <a:xfrm>
            <a:off x="875941" y="1088974"/>
            <a:ext cx="10530117" cy="5490061"/>
          </a:xfrm>
        </p:spPr>
        <p:txBody>
          <a:bodyPr/>
          <a:lstStyle/>
          <a:p>
            <a:r>
              <a:rPr lang="ja-JP" altLang="en-US" dirty="0"/>
              <a:t>ポイント：</a:t>
            </a:r>
            <a:endParaRPr lang="en-US" altLang="ja-JP" dirty="0"/>
          </a:p>
          <a:p>
            <a:pPr lvl="1"/>
            <a:r>
              <a:rPr lang="ja-JP" altLang="en-US" dirty="0"/>
              <a:t>高速かつ確実に試行を回し，いろいろ解析もやって，</a:t>
            </a:r>
            <a:br>
              <a:rPr lang="en-US" altLang="ja-JP" dirty="0"/>
            </a:br>
            <a:r>
              <a:rPr lang="ja-JP" altLang="en-US" dirty="0"/>
              <a:t>有効なアイデアがでる確率をなんとかして上げる</a:t>
            </a:r>
            <a:endParaRPr lang="en-US" altLang="ja-JP" dirty="0"/>
          </a:p>
          <a:p>
            <a:pPr lvl="1"/>
            <a:r>
              <a:rPr lang="ja-JP" altLang="en-US" dirty="0"/>
              <a:t>不慣れな人でも有意な貢献ができるように環境を整える</a:t>
            </a:r>
            <a:endParaRPr lang="en-US" altLang="ja-JP" dirty="0"/>
          </a:p>
          <a:p>
            <a:r>
              <a:rPr lang="ja-JP" altLang="en-US" dirty="0"/>
              <a:t>やったこと：インフラ整備</a:t>
            </a:r>
            <a:endParaRPr lang="en-US" altLang="ja-JP" dirty="0"/>
          </a:p>
          <a:p>
            <a:pPr marL="817200" lvl="1" indent="-457200">
              <a:buFont typeface="+mj-lt"/>
              <a:buAutoNum type="arabicPeriod"/>
            </a:pPr>
            <a:r>
              <a:rPr lang="ja-JP" altLang="en-US" dirty="0"/>
              <a:t>すぐ開始できる実験環境</a:t>
            </a:r>
            <a:endParaRPr lang="en-US" altLang="ja-JP" dirty="0"/>
          </a:p>
          <a:p>
            <a:pPr lvl="2"/>
            <a:r>
              <a:rPr lang="ja-JP" altLang="en-US" dirty="0"/>
              <a:t>とにかくコマンド一発で立ち上がる環境を整備</a:t>
            </a:r>
            <a:endParaRPr lang="en-US" altLang="ja-JP" dirty="0"/>
          </a:p>
          <a:p>
            <a:pPr marL="817200" lvl="1" indent="-457200">
              <a:buFont typeface="+mj-lt"/>
              <a:buAutoNum type="arabicPeriod"/>
            </a:pPr>
            <a:r>
              <a:rPr lang="ja-JP" altLang="en-US" dirty="0"/>
              <a:t>高速かつ確実に試行を回す環境</a:t>
            </a:r>
            <a:endParaRPr lang="en-US" altLang="ja-JP" dirty="0"/>
          </a:p>
          <a:p>
            <a:pPr lvl="2"/>
            <a:r>
              <a:rPr lang="ja-JP" altLang="en-US" dirty="0"/>
              <a:t>シミュレーションの高速化</a:t>
            </a:r>
            <a:endParaRPr lang="en-US" altLang="ja-JP" dirty="0"/>
          </a:p>
          <a:p>
            <a:pPr lvl="2"/>
            <a:r>
              <a:rPr lang="ja-JP" altLang="en-US" dirty="0"/>
              <a:t>実験実行ツール </a:t>
            </a:r>
            <a:r>
              <a:rPr lang="en-US" altLang="ja-JP" dirty="0"/>
              <a:t>art2</a:t>
            </a:r>
          </a:p>
          <a:p>
            <a:pPr marL="817200" lvl="1" indent="-457200">
              <a:buFont typeface="+mj-lt"/>
              <a:buAutoNum type="arabicPeriod"/>
            </a:pPr>
            <a:r>
              <a:rPr lang="ja-JP" altLang="en-US" dirty="0"/>
              <a:t>可視化などの解析環境の整備</a:t>
            </a:r>
            <a:endParaRPr lang="en-US" altLang="ja-JP" dirty="0"/>
          </a:p>
          <a:p>
            <a:pPr lvl="2"/>
            <a:r>
              <a:rPr kumimoji="1" lang="en-US" altLang="ja-JP" dirty="0"/>
              <a:t>HTML </a:t>
            </a:r>
            <a:r>
              <a:rPr kumimoji="1" lang="ja-JP" altLang="en-US" dirty="0"/>
              <a:t>ベースの可視化は非常に強力</a:t>
            </a:r>
          </a:p>
        </p:txBody>
      </p:sp>
    </p:spTree>
    <p:extLst>
      <p:ext uri="{BB962C8B-B14F-4D97-AF65-F5344CB8AC3E}">
        <p14:creationId xmlns:p14="http://schemas.microsoft.com/office/powerpoint/2010/main" val="21494453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F46060-8657-3995-B23D-C598851A0612}"/>
              </a:ext>
            </a:extLst>
          </p:cNvPr>
          <p:cNvSpPr>
            <a:spLocks noGrp="1"/>
          </p:cNvSpPr>
          <p:nvPr>
            <p:ph type="title"/>
          </p:nvPr>
        </p:nvSpPr>
        <p:spPr/>
        <p:txBody>
          <a:bodyPr/>
          <a:lstStyle/>
          <a:p>
            <a:r>
              <a:rPr kumimoji="1" lang="ja-JP" altLang="en-US" dirty="0"/>
              <a:t>まとめ２</a:t>
            </a:r>
          </a:p>
        </p:txBody>
      </p:sp>
      <p:sp>
        <p:nvSpPr>
          <p:cNvPr id="3" name="テキスト プレースホルダー 2">
            <a:extLst>
              <a:ext uri="{FF2B5EF4-FFF2-40B4-BE49-F238E27FC236}">
                <a16:creationId xmlns:a16="http://schemas.microsoft.com/office/drawing/2014/main" id="{FD441842-1FC6-85FD-8E3F-807CB04FF8BB}"/>
              </a:ext>
            </a:extLst>
          </p:cNvPr>
          <p:cNvSpPr>
            <a:spLocks noGrp="1"/>
          </p:cNvSpPr>
          <p:nvPr>
            <p:ph type="body" sz="quarter" idx="10"/>
          </p:nvPr>
        </p:nvSpPr>
        <p:spPr>
          <a:xfrm>
            <a:off x="1415948" y="1088974"/>
            <a:ext cx="9540106" cy="5490061"/>
          </a:xfrm>
        </p:spPr>
        <p:txBody>
          <a:bodyPr/>
          <a:lstStyle/>
          <a:p>
            <a:r>
              <a:rPr kumimoji="1" lang="ja-JP" altLang="en-US" dirty="0"/>
              <a:t>３ヶ月で得られたもの</a:t>
            </a:r>
            <a:endParaRPr kumimoji="1" lang="en-US" altLang="ja-JP" dirty="0"/>
          </a:p>
          <a:p>
            <a:pPr lvl="1"/>
            <a:r>
              <a:rPr lang="ja-JP" altLang="en-US" dirty="0"/>
              <a:t>（たぶん）トップ会議に通る提案</a:t>
            </a:r>
            <a:endParaRPr lang="en-US" altLang="ja-JP" dirty="0"/>
          </a:p>
          <a:p>
            <a:pPr lvl="1"/>
            <a:r>
              <a:rPr kumimoji="1" lang="ja-JP" altLang="en-US" dirty="0"/>
              <a:t>博論を書けるぐらいのボリュームの知見や新しい提案</a:t>
            </a:r>
            <a:endParaRPr kumimoji="1" lang="en-US" altLang="ja-JP" dirty="0"/>
          </a:p>
          <a:p>
            <a:pPr lvl="2"/>
            <a:r>
              <a:rPr kumimoji="1" lang="ja-JP" altLang="en-US" dirty="0"/>
              <a:t>１００ページでは足りない</a:t>
            </a:r>
            <a:endParaRPr kumimoji="1" lang="en-US" altLang="ja-JP" dirty="0"/>
          </a:p>
          <a:p>
            <a:r>
              <a:rPr kumimoji="1" lang="ja-JP" altLang="en-US" dirty="0"/>
              <a:t>学生さんの貢献もとても大きい</a:t>
            </a:r>
            <a:endParaRPr kumimoji="1" lang="en-US" altLang="ja-JP" dirty="0"/>
          </a:p>
          <a:p>
            <a:pPr lvl="1"/>
            <a:r>
              <a:rPr lang="ja-JP" altLang="en-US" dirty="0"/>
              <a:t>さまざまな実装や解析をしてもらった</a:t>
            </a:r>
            <a:endParaRPr kumimoji="1" lang="en-US" altLang="ja-JP" dirty="0"/>
          </a:p>
          <a:p>
            <a:r>
              <a:rPr kumimoji="1" lang="ja-JP" altLang="en-US" dirty="0"/>
              <a:t>学生さんの研究で，教員側でこのような環境整備ができると良い</a:t>
            </a:r>
            <a:endParaRPr kumimoji="1" lang="en-US" altLang="ja-JP" dirty="0"/>
          </a:p>
          <a:p>
            <a:pPr lvl="1"/>
            <a:r>
              <a:rPr lang="ja-JP" altLang="en-US" dirty="0"/>
              <a:t>しかし，ここまでやるのは無理</a:t>
            </a:r>
            <a:endParaRPr lang="en-US" altLang="ja-JP" dirty="0"/>
          </a:p>
          <a:p>
            <a:pPr lvl="1"/>
            <a:r>
              <a:rPr kumimoji="1" lang="ja-JP" altLang="en-US" dirty="0">
                <a:solidFill>
                  <a:schemeClr val="accent6"/>
                </a:solidFill>
              </a:rPr>
              <a:t>出来る範囲で学生</a:t>
            </a:r>
            <a:r>
              <a:rPr lang="ja-JP" altLang="en-US" dirty="0">
                <a:solidFill>
                  <a:schemeClr val="accent6"/>
                </a:solidFill>
              </a:rPr>
              <a:t>さんが</a:t>
            </a:r>
            <a:r>
              <a:rPr kumimoji="1" lang="ja-JP" altLang="en-US" dirty="0">
                <a:solidFill>
                  <a:schemeClr val="accent6"/>
                </a:solidFill>
              </a:rPr>
              <a:t>各々インフラを整えるのはとても有効だと思う</a:t>
            </a:r>
            <a:endParaRPr kumimoji="1" lang="en-US" altLang="ja-JP" dirty="0">
              <a:solidFill>
                <a:schemeClr val="accent6"/>
              </a:solidFill>
            </a:endParaRPr>
          </a:p>
          <a:p>
            <a:pPr lvl="2"/>
            <a:r>
              <a:rPr lang="ja-JP" altLang="en-US" dirty="0">
                <a:solidFill>
                  <a:schemeClr val="accent6"/>
                </a:solidFill>
              </a:rPr>
              <a:t>手作業を減らしつつ回転を上げよう，可視化してみよう</a:t>
            </a:r>
          </a:p>
          <a:p>
            <a:pPr lvl="2"/>
            <a:r>
              <a:rPr lang="ja-JP" altLang="en-US" dirty="0"/>
              <a:t>ただし整備にのめり込んで研究本体が進まなくならないように注意</a:t>
            </a:r>
            <a:endParaRPr kumimoji="1" lang="en-US" altLang="ja-JP" dirty="0"/>
          </a:p>
        </p:txBody>
      </p:sp>
    </p:spTree>
    <p:extLst>
      <p:ext uri="{BB962C8B-B14F-4D97-AF65-F5344CB8AC3E}">
        <p14:creationId xmlns:p14="http://schemas.microsoft.com/office/powerpoint/2010/main" val="25873323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2433F8-429F-BF39-84CF-006ED729F7CC}"/>
              </a:ext>
            </a:extLst>
          </p:cNvPr>
          <p:cNvSpPr>
            <a:spLocks noGrp="1"/>
          </p:cNvSpPr>
          <p:nvPr>
            <p:ph type="title"/>
          </p:nvPr>
        </p:nvSpPr>
        <p:spPr/>
        <p:txBody>
          <a:bodyPr/>
          <a:lstStyle/>
          <a:p>
            <a:r>
              <a:rPr kumimoji="1" lang="ja-JP" altLang="en-US" dirty="0"/>
              <a:t>ふろく</a:t>
            </a:r>
          </a:p>
        </p:txBody>
      </p:sp>
      <p:sp>
        <p:nvSpPr>
          <p:cNvPr id="3" name="テキスト プレースホルダー 2">
            <a:extLst>
              <a:ext uri="{FF2B5EF4-FFF2-40B4-BE49-F238E27FC236}">
                <a16:creationId xmlns:a16="http://schemas.microsoft.com/office/drawing/2014/main" id="{26182BAB-9BC1-E494-AD07-F2BCB01B0A5E}"/>
              </a:ext>
            </a:extLst>
          </p:cNvPr>
          <p:cNvSpPr>
            <a:spLocks noGrp="1"/>
          </p:cNvSpPr>
          <p:nvPr>
            <p:ph type="body" sz="quarter" idx="10"/>
          </p:nvPr>
        </p:nvSpPr>
        <p:spPr/>
        <p:txBody>
          <a:bodyPr/>
          <a:lstStyle/>
          <a:p>
            <a:endParaRPr kumimoji="1" lang="ja-JP" altLang="en-US"/>
          </a:p>
        </p:txBody>
      </p:sp>
    </p:spTree>
    <p:extLst>
      <p:ext uri="{BB962C8B-B14F-4D97-AF65-F5344CB8AC3E}">
        <p14:creationId xmlns:p14="http://schemas.microsoft.com/office/powerpoint/2010/main" val="5935848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DC58BF-52C4-CA69-082D-509216D860C3}"/>
              </a:ext>
            </a:extLst>
          </p:cNvPr>
          <p:cNvSpPr>
            <a:spLocks noGrp="1"/>
          </p:cNvSpPr>
          <p:nvPr>
            <p:ph type="title"/>
          </p:nvPr>
        </p:nvSpPr>
        <p:spPr/>
        <p:txBody>
          <a:bodyPr/>
          <a:lstStyle/>
          <a:p>
            <a:r>
              <a:rPr kumimoji="1" lang="ja-JP" altLang="en-US" dirty="0"/>
              <a:t>うまく働く例</a:t>
            </a:r>
          </a:p>
        </p:txBody>
      </p:sp>
      <p:sp>
        <p:nvSpPr>
          <p:cNvPr id="3" name="テキスト プレースホルダー 2">
            <a:extLst>
              <a:ext uri="{FF2B5EF4-FFF2-40B4-BE49-F238E27FC236}">
                <a16:creationId xmlns:a16="http://schemas.microsoft.com/office/drawing/2014/main" id="{6903699A-ABDA-5B5B-1446-C7FB24AF4687}"/>
              </a:ext>
            </a:extLst>
          </p:cNvPr>
          <p:cNvSpPr>
            <a:spLocks noGrp="1"/>
          </p:cNvSpPr>
          <p:nvPr>
            <p:ph type="body" sz="quarter" idx="10"/>
          </p:nvPr>
        </p:nvSpPr>
        <p:spPr>
          <a:xfrm>
            <a:off x="785941" y="2978995"/>
            <a:ext cx="11250125" cy="3885179"/>
          </a:xfrm>
        </p:spPr>
        <p:txBody>
          <a:bodyPr/>
          <a:lstStyle/>
          <a:p>
            <a:r>
              <a:rPr lang="ja-JP" altLang="en-US" dirty="0"/>
              <a:t>４</a:t>
            </a:r>
            <a:r>
              <a:rPr kumimoji="1" lang="ja-JP" altLang="en-US" dirty="0"/>
              <a:t>行目の</a:t>
            </a:r>
            <a:r>
              <a:rPr kumimoji="1" lang="ja-JP" altLang="en-US" dirty="0">
                <a:solidFill>
                  <a:schemeClr val="accent6"/>
                </a:solidFill>
              </a:rPr>
              <a:t> </a:t>
            </a:r>
            <a:r>
              <a:rPr kumimoji="1" lang="en-US" altLang="ja-JP" dirty="0">
                <a:solidFill>
                  <a:schemeClr val="accent6"/>
                </a:solidFill>
                <a:latin typeface="Consolas" panose="020B0609020204030204" pitchFamily="49" charset="0"/>
              </a:rPr>
              <a:t>if (X1&lt;0.0)</a:t>
            </a:r>
            <a:r>
              <a:rPr lang="ja-JP" altLang="en-US" dirty="0"/>
              <a:t> において，レジスタ </a:t>
            </a:r>
            <a:r>
              <a:rPr lang="en-US" altLang="ja-JP" dirty="0"/>
              <a:t>X1 </a:t>
            </a:r>
            <a:r>
              <a:rPr lang="ja-JP" altLang="en-US" dirty="0"/>
              <a:t>の値と分岐方向の相関を直接学習</a:t>
            </a:r>
            <a:endParaRPr lang="en-US" altLang="ja-JP" dirty="0"/>
          </a:p>
          <a:p>
            <a:pPr lvl="1"/>
            <a:r>
              <a:rPr kumimoji="1" lang="en-US" altLang="ja-JP" dirty="0">
                <a:solidFill>
                  <a:schemeClr val="accent6"/>
                </a:solidFill>
              </a:rPr>
              <a:t>X1 </a:t>
            </a:r>
            <a:r>
              <a:rPr lang="ja-JP" altLang="en-US" dirty="0"/>
              <a:t>のダイジェストは符号をエンコードしているので，相関を学習できる</a:t>
            </a:r>
            <a:endParaRPr kumimoji="1" lang="en-US" altLang="ja-JP" dirty="0">
              <a:solidFill>
                <a:schemeClr val="accent6"/>
              </a:solidFill>
            </a:endParaRPr>
          </a:p>
          <a:p>
            <a:r>
              <a:rPr kumimoji="1" lang="ja-JP" altLang="en-US" dirty="0"/>
              <a:t>予測ミスはバーストで起きがち</a:t>
            </a:r>
            <a:endParaRPr kumimoji="1" lang="en-US" altLang="ja-JP" dirty="0"/>
          </a:p>
          <a:p>
            <a:pPr lvl="1"/>
            <a:r>
              <a:rPr lang="ja-JP" altLang="en-US" dirty="0"/>
              <a:t>１回ミスが起きると，パイプラインがフラッシュされて予測からやりなおし</a:t>
            </a:r>
            <a:endParaRPr lang="en-US" altLang="ja-JP" dirty="0"/>
          </a:p>
          <a:p>
            <a:pPr lvl="1"/>
            <a:r>
              <a:rPr lang="ja-JP" altLang="en-US" dirty="0"/>
              <a:t>＝それより前の命令の実行結果が見えてる状態で次の予測ができる</a:t>
            </a:r>
            <a:endParaRPr lang="en-US" altLang="ja-JP" dirty="0"/>
          </a:p>
          <a:p>
            <a:pPr lvl="2"/>
            <a:r>
              <a:rPr lang="ja-JP" altLang="en-US" dirty="0"/>
              <a:t>３行目の </a:t>
            </a:r>
            <a:r>
              <a:rPr lang="en-US" altLang="ja-JP" dirty="0"/>
              <a:t>if </a:t>
            </a:r>
            <a:r>
              <a:rPr lang="ja-JP" altLang="en-US" dirty="0"/>
              <a:t>で予測ミスが起きると </a:t>
            </a:r>
            <a:r>
              <a:rPr lang="en-US" altLang="ja-JP" dirty="0"/>
              <a:t>4 </a:t>
            </a:r>
            <a:r>
              <a:rPr lang="ja-JP" altLang="en-US" dirty="0"/>
              <a:t>行目で </a:t>
            </a:r>
            <a:r>
              <a:rPr lang="en-US" altLang="ja-JP" dirty="0"/>
              <a:t>X1 </a:t>
            </a:r>
            <a:r>
              <a:rPr lang="ja-JP" altLang="en-US" dirty="0"/>
              <a:t>の値がつかえる</a:t>
            </a:r>
            <a:endParaRPr lang="en-US" altLang="ja-JP" dirty="0"/>
          </a:p>
        </p:txBody>
      </p:sp>
      <p:sp>
        <p:nvSpPr>
          <p:cNvPr id="8" name="テキスト プレースホルダー 2">
            <a:extLst>
              <a:ext uri="{FF2B5EF4-FFF2-40B4-BE49-F238E27FC236}">
                <a16:creationId xmlns:a16="http://schemas.microsoft.com/office/drawing/2014/main" id="{3C36918B-B5B8-3A3B-FDC5-C97F979AB9A7}"/>
              </a:ext>
            </a:extLst>
          </p:cNvPr>
          <p:cNvSpPr txBox="1">
            <a:spLocks/>
          </p:cNvSpPr>
          <p:nvPr/>
        </p:nvSpPr>
        <p:spPr bwMode="auto">
          <a:xfrm>
            <a:off x="1325947" y="1358977"/>
            <a:ext cx="10080112" cy="22500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4"/>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lumMod val="60000"/>
                  <a:lumOff val="40000"/>
                </a:schemeClr>
              </a:buClr>
              <a:buSzPct val="100000"/>
              <a:buFont typeface="Wingdings" panose="05000000000000000000" pitchFamily="2" charset="2"/>
              <a:buChar char="l"/>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4"/>
              </a:buClr>
              <a:buSzPct val="7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10000"/>
              </a:lnSpc>
              <a:spcBef>
                <a:spcPts val="300"/>
              </a:spcBef>
              <a:spcAft>
                <a:spcPts val="100"/>
              </a:spcAft>
              <a:buClr>
                <a:schemeClr val="accent4"/>
              </a:buClr>
              <a:buSzPct val="7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10000"/>
              </a:lnSpc>
              <a:spcBef>
                <a:spcPts val="300"/>
              </a:spcBef>
              <a:spcAft>
                <a:spcPts val="100"/>
              </a:spcAft>
              <a:buClr>
                <a:schemeClr val="accent4"/>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None/>
            </a:pPr>
            <a:r>
              <a:rPr lang="en-US" altLang="ja-JP" dirty="0">
                <a:latin typeface="Consolas" panose="020B0609020204030204" pitchFamily="49" charset="0"/>
              </a:rPr>
              <a:t>1: </a:t>
            </a:r>
            <a:r>
              <a:rPr lang="en-US" altLang="ja-JP" dirty="0">
                <a:solidFill>
                  <a:schemeClr val="accent6"/>
                </a:solidFill>
                <a:latin typeface="Consolas" panose="020B0609020204030204" pitchFamily="49" charset="0"/>
              </a:rPr>
              <a:t>X1 </a:t>
            </a:r>
            <a:r>
              <a:rPr lang="en-US" altLang="ja-JP" dirty="0">
                <a:latin typeface="Consolas" panose="020B0609020204030204" pitchFamily="49" charset="0"/>
              </a:rPr>
              <a:t>= …</a:t>
            </a:r>
            <a:br>
              <a:rPr lang="en-US" altLang="ja-JP" dirty="0">
                <a:latin typeface="Consolas" panose="020B0609020204030204" pitchFamily="49" charset="0"/>
              </a:rPr>
            </a:br>
            <a:r>
              <a:rPr lang="en-US" altLang="ja-JP" dirty="0">
                <a:latin typeface="Consolas" panose="020B0609020204030204" pitchFamily="49" charset="0"/>
              </a:rPr>
              <a:t>2: </a:t>
            </a:r>
            <a:r>
              <a:rPr lang="en-US" altLang="ja-JP" dirty="0">
                <a:solidFill>
                  <a:schemeClr val="accent5"/>
                </a:solidFill>
                <a:latin typeface="Consolas" panose="020B0609020204030204" pitchFamily="49" charset="0"/>
              </a:rPr>
              <a:t>R1 </a:t>
            </a:r>
            <a:r>
              <a:rPr lang="en-US" altLang="ja-JP" dirty="0">
                <a:latin typeface="Consolas" panose="020B0609020204030204" pitchFamily="49" charset="0"/>
              </a:rPr>
              <a:t>= f(</a:t>
            </a:r>
            <a:r>
              <a:rPr lang="en-US" altLang="ja-JP" dirty="0">
                <a:solidFill>
                  <a:schemeClr val="accent6"/>
                </a:solidFill>
                <a:latin typeface="Consolas" panose="020B0609020204030204" pitchFamily="49" charset="0"/>
              </a:rPr>
              <a:t>X1</a:t>
            </a:r>
            <a:r>
              <a:rPr lang="en-US" altLang="ja-JP" dirty="0">
                <a:latin typeface="Consolas" panose="020B0609020204030204" pitchFamily="49" charset="0"/>
              </a:rPr>
              <a:t>);         </a:t>
            </a:r>
            <a:r>
              <a:rPr lang="en-US" altLang="ja-JP" dirty="0">
                <a:solidFill>
                  <a:schemeClr val="accent3">
                    <a:lumMod val="75000"/>
                  </a:schemeClr>
                </a:solidFill>
                <a:latin typeface="Consolas" panose="020B0609020204030204" pitchFamily="49" charset="0"/>
              </a:rPr>
              <a:t>// </a:t>
            </a:r>
            <a:r>
              <a:rPr lang="ja-JP" altLang="en-US" dirty="0">
                <a:solidFill>
                  <a:schemeClr val="accent3">
                    <a:lumMod val="75000"/>
                  </a:schemeClr>
                </a:solidFill>
                <a:latin typeface="Consolas" panose="020B0609020204030204" pitchFamily="49" charset="0"/>
              </a:rPr>
              <a:t>ながい関数呼び出し</a:t>
            </a:r>
            <a:br>
              <a:rPr lang="en-US" altLang="ja-JP" dirty="0">
                <a:latin typeface="Consolas" panose="020B0609020204030204" pitchFamily="49" charset="0"/>
              </a:rPr>
            </a:br>
            <a:r>
              <a:rPr lang="en-US" altLang="ja-JP" dirty="0">
                <a:latin typeface="Consolas" panose="020B0609020204030204" pitchFamily="49" charset="0"/>
              </a:rPr>
              <a:t>3: if (</a:t>
            </a:r>
            <a:r>
              <a:rPr lang="en-US" altLang="ja-JP" dirty="0">
                <a:solidFill>
                  <a:schemeClr val="accent5"/>
                </a:solidFill>
                <a:latin typeface="Consolas" panose="020B0609020204030204" pitchFamily="49" charset="0"/>
              </a:rPr>
              <a:t>R1 &gt; 0</a:t>
            </a:r>
            <a:r>
              <a:rPr lang="en-US" altLang="ja-JP" dirty="0">
                <a:latin typeface="Consolas" panose="020B0609020204030204" pitchFamily="49" charset="0"/>
              </a:rPr>
              <a:t>) {       </a:t>
            </a:r>
            <a:r>
              <a:rPr lang="en-US" altLang="ja-JP" dirty="0">
                <a:solidFill>
                  <a:schemeClr val="accent3">
                    <a:lumMod val="75000"/>
                  </a:schemeClr>
                </a:solidFill>
                <a:latin typeface="Consolas" panose="020B0609020204030204" pitchFamily="49" charset="0"/>
              </a:rPr>
              <a:t>// </a:t>
            </a:r>
            <a:r>
              <a:rPr lang="ja-JP" altLang="en-US" dirty="0">
                <a:solidFill>
                  <a:schemeClr val="accent3">
                    <a:lumMod val="75000"/>
                  </a:schemeClr>
                </a:solidFill>
                <a:latin typeface="Consolas" panose="020B0609020204030204" pitchFamily="49" charset="0"/>
              </a:rPr>
              <a:t>ここの分岐予測が外れてパイプラインフラッシュ</a:t>
            </a:r>
            <a:br>
              <a:rPr lang="en-US" altLang="ja-JP" dirty="0">
                <a:latin typeface="Consolas" panose="020B0609020204030204" pitchFamily="49" charset="0"/>
              </a:rPr>
            </a:br>
            <a:r>
              <a:rPr lang="en-US" altLang="ja-JP" dirty="0">
                <a:latin typeface="Consolas" panose="020B0609020204030204" pitchFamily="49" charset="0"/>
              </a:rPr>
              <a:t>4:    if (</a:t>
            </a:r>
            <a:r>
              <a:rPr lang="en-US" altLang="ja-JP" dirty="0">
                <a:solidFill>
                  <a:schemeClr val="accent6"/>
                </a:solidFill>
                <a:latin typeface="Consolas" panose="020B0609020204030204" pitchFamily="49" charset="0"/>
              </a:rPr>
              <a:t>X1</a:t>
            </a:r>
            <a:r>
              <a:rPr lang="en-US" altLang="ja-JP" dirty="0">
                <a:latin typeface="Consolas" panose="020B0609020204030204" pitchFamily="49" charset="0"/>
              </a:rPr>
              <a:t> &lt; 0.0) …</a:t>
            </a:r>
            <a:r>
              <a:rPr lang="ja-JP" altLang="en-US" dirty="0">
                <a:latin typeface="Consolas" panose="020B0609020204030204" pitchFamily="49" charset="0"/>
              </a:rPr>
              <a:t>　</a:t>
            </a:r>
            <a:r>
              <a:rPr lang="en-US" altLang="ja-JP" dirty="0">
                <a:solidFill>
                  <a:schemeClr val="accent3">
                    <a:lumMod val="75000"/>
                  </a:schemeClr>
                </a:solidFill>
                <a:latin typeface="Consolas" panose="020B0609020204030204" pitchFamily="49" charset="0"/>
              </a:rPr>
              <a:t>// </a:t>
            </a:r>
            <a:r>
              <a:rPr lang="ja-JP" altLang="en-US" dirty="0">
                <a:solidFill>
                  <a:schemeClr val="accent3">
                    <a:lumMod val="75000"/>
                  </a:schemeClr>
                </a:solidFill>
                <a:latin typeface="Consolas" panose="020B0609020204030204" pitchFamily="49" charset="0"/>
              </a:rPr>
              <a:t>ここの予測時には </a:t>
            </a:r>
            <a:r>
              <a:rPr lang="en-US" altLang="ja-JP" dirty="0">
                <a:solidFill>
                  <a:schemeClr val="accent3">
                    <a:lumMod val="75000"/>
                  </a:schemeClr>
                </a:solidFill>
                <a:latin typeface="Consolas" panose="020B0609020204030204" pitchFamily="49" charset="0"/>
              </a:rPr>
              <a:t>X1 </a:t>
            </a:r>
            <a:r>
              <a:rPr lang="ja-JP" altLang="en-US" dirty="0">
                <a:solidFill>
                  <a:schemeClr val="accent3">
                    <a:lumMod val="75000"/>
                  </a:schemeClr>
                </a:solidFill>
                <a:latin typeface="Consolas" panose="020B0609020204030204" pitchFamily="49" charset="0"/>
              </a:rPr>
              <a:t>がフロントエンドで見える</a:t>
            </a:r>
            <a:br>
              <a:rPr lang="en-US" altLang="ja-JP" dirty="0">
                <a:latin typeface="Consolas" panose="020B0609020204030204" pitchFamily="49" charset="0"/>
              </a:rPr>
            </a:br>
            <a:r>
              <a:rPr lang="en-US" altLang="ja-JP" dirty="0">
                <a:latin typeface="Consolas" panose="020B0609020204030204" pitchFamily="49" charset="0"/>
              </a:rPr>
              <a:t>5: }</a:t>
            </a:r>
            <a:endParaRPr lang="ja-JP" altLang="en-US" kern="0" dirty="0">
              <a:latin typeface="Consolas" panose="020B0609020204030204" pitchFamily="49" charset="0"/>
            </a:endParaRPr>
          </a:p>
        </p:txBody>
      </p:sp>
    </p:spTree>
    <p:extLst>
      <p:ext uri="{BB962C8B-B14F-4D97-AF65-F5344CB8AC3E}">
        <p14:creationId xmlns:p14="http://schemas.microsoft.com/office/powerpoint/2010/main" val="25444732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42A2D1-8DFD-94E8-583D-BD2700EB0167}"/>
              </a:ext>
            </a:extLst>
          </p:cNvPr>
          <p:cNvSpPr>
            <a:spLocks noGrp="1"/>
          </p:cNvSpPr>
          <p:nvPr>
            <p:ph type="title"/>
          </p:nvPr>
        </p:nvSpPr>
        <p:spPr>
          <a:xfrm>
            <a:off x="1415948" y="0"/>
            <a:ext cx="10776052" cy="908972"/>
          </a:xfrm>
        </p:spPr>
        <p:txBody>
          <a:bodyPr/>
          <a:lstStyle/>
          <a:p>
            <a:r>
              <a:rPr lang="ja-JP" altLang="en-US" dirty="0"/>
              <a:t>過去</a:t>
            </a:r>
            <a:r>
              <a:rPr lang="en-US" altLang="ja-JP" dirty="0"/>
              <a:t>15</a:t>
            </a:r>
            <a:r>
              <a:rPr lang="ja-JP" altLang="en-US" dirty="0"/>
              <a:t>年の </a:t>
            </a:r>
            <a:r>
              <a:rPr lang="en-US" altLang="ja-JP" dirty="0"/>
              <a:t>CPU </a:t>
            </a:r>
            <a:r>
              <a:rPr lang="ja-JP" altLang="en-US" dirty="0"/>
              <a:t>の変化</a:t>
            </a:r>
          </a:p>
        </p:txBody>
      </p:sp>
      <p:sp>
        <p:nvSpPr>
          <p:cNvPr id="3" name="テキスト プレースホルダー 2">
            <a:extLst>
              <a:ext uri="{FF2B5EF4-FFF2-40B4-BE49-F238E27FC236}">
                <a16:creationId xmlns:a16="http://schemas.microsoft.com/office/drawing/2014/main" id="{3A7AFA77-A4B1-0874-D029-E20573A5C24A}"/>
              </a:ext>
            </a:extLst>
          </p:cNvPr>
          <p:cNvSpPr>
            <a:spLocks noGrp="1"/>
          </p:cNvSpPr>
          <p:nvPr>
            <p:ph type="body" sz="quarter" idx="10"/>
          </p:nvPr>
        </p:nvSpPr>
        <p:spPr>
          <a:xfrm>
            <a:off x="1415948" y="1088974"/>
            <a:ext cx="9000100" cy="5490061"/>
          </a:xfrm>
        </p:spPr>
        <p:txBody>
          <a:bodyPr/>
          <a:lstStyle/>
          <a:p>
            <a:r>
              <a:rPr lang="ja-JP" altLang="en-US" dirty="0"/>
              <a:t>周波数はあまり変わらないまま性能が向上し続けている</a:t>
            </a:r>
            <a:endParaRPr lang="en-US" altLang="ja-JP" dirty="0"/>
          </a:p>
          <a:p>
            <a:pPr lvl="1"/>
            <a:r>
              <a:rPr lang="ja-JP" altLang="en-US" dirty="0"/>
              <a:t>発行幅や命令ウィンドウの大型化</a:t>
            </a:r>
            <a:endParaRPr lang="en-US" altLang="ja-JP" dirty="0"/>
          </a:p>
          <a:p>
            <a:pPr lvl="2"/>
            <a:r>
              <a:rPr lang="ja-JP" altLang="en-US" dirty="0"/>
              <a:t>最新の </a:t>
            </a:r>
            <a:r>
              <a:rPr lang="en-US" altLang="ja-JP" dirty="0"/>
              <a:t>CPU </a:t>
            </a:r>
            <a:r>
              <a:rPr lang="ja-JP" altLang="en-US" dirty="0"/>
              <a:t>では </a:t>
            </a:r>
            <a:r>
              <a:rPr lang="en-US" altLang="ja-JP" dirty="0"/>
              <a:t>1000 </a:t>
            </a:r>
            <a:r>
              <a:rPr lang="ja-JP" altLang="en-US" dirty="0"/>
              <a:t>命令以上のスケジューリングが可能</a:t>
            </a:r>
            <a:endParaRPr lang="en-US" altLang="ja-JP" dirty="0"/>
          </a:p>
          <a:p>
            <a:pPr lvl="1"/>
            <a:r>
              <a:rPr lang="ja-JP" altLang="en-US" dirty="0"/>
              <a:t>様々なマイクロアーキテクチャ技術の導入</a:t>
            </a:r>
            <a:endParaRPr lang="en-US" altLang="ja-JP" dirty="0"/>
          </a:p>
          <a:p>
            <a:pPr lvl="2"/>
            <a:r>
              <a:rPr lang="ja-JP" altLang="en-US" dirty="0"/>
              <a:t>分岐予測器の精度向上</a:t>
            </a:r>
            <a:endParaRPr lang="en-US" altLang="ja-JP" dirty="0"/>
          </a:p>
        </p:txBody>
      </p:sp>
    </p:spTree>
    <p:extLst>
      <p:ext uri="{BB962C8B-B14F-4D97-AF65-F5344CB8AC3E}">
        <p14:creationId xmlns:p14="http://schemas.microsoft.com/office/powerpoint/2010/main" val="6185988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73D04E-AAEA-ACE7-C1F8-4A87469C8491}"/>
              </a:ext>
            </a:extLst>
          </p:cNvPr>
          <p:cNvSpPr>
            <a:spLocks noGrp="1"/>
          </p:cNvSpPr>
          <p:nvPr>
            <p:ph type="title"/>
          </p:nvPr>
        </p:nvSpPr>
        <p:spPr/>
        <p:txBody>
          <a:bodyPr/>
          <a:lstStyle/>
          <a:p>
            <a:r>
              <a:rPr kumimoji="1" lang="ja-JP" altLang="en-US" dirty="0"/>
              <a:t>現代の分岐予測器</a:t>
            </a:r>
          </a:p>
        </p:txBody>
      </p:sp>
      <p:sp>
        <p:nvSpPr>
          <p:cNvPr id="3" name="テキスト プレースホルダー 2">
            <a:extLst>
              <a:ext uri="{FF2B5EF4-FFF2-40B4-BE49-F238E27FC236}">
                <a16:creationId xmlns:a16="http://schemas.microsoft.com/office/drawing/2014/main" id="{82EA1A72-208E-5C51-3DBD-DEBF2B212076}"/>
              </a:ext>
            </a:extLst>
          </p:cNvPr>
          <p:cNvSpPr>
            <a:spLocks noGrp="1"/>
          </p:cNvSpPr>
          <p:nvPr>
            <p:ph type="body" sz="quarter" idx="10"/>
          </p:nvPr>
        </p:nvSpPr>
        <p:spPr>
          <a:xfrm>
            <a:off x="1415947" y="1088974"/>
            <a:ext cx="9990111" cy="5490061"/>
          </a:xfrm>
        </p:spPr>
        <p:txBody>
          <a:bodyPr/>
          <a:lstStyle/>
          <a:p>
            <a:r>
              <a:rPr kumimoji="1" lang="ja-JP" altLang="en-US" dirty="0"/>
              <a:t>分岐予測器</a:t>
            </a:r>
            <a:r>
              <a:rPr lang="ja-JP" altLang="en-US" dirty="0"/>
              <a:t>は</a:t>
            </a:r>
            <a:r>
              <a:rPr lang="ja-JP" altLang="en-US" dirty="0">
                <a:solidFill>
                  <a:schemeClr val="accent6"/>
                </a:solidFill>
              </a:rPr>
              <a:t>消費電力面でも重要</a:t>
            </a:r>
            <a:endParaRPr lang="en-US" altLang="ja-JP" dirty="0">
              <a:solidFill>
                <a:schemeClr val="accent6"/>
              </a:solidFill>
            </a:endParaRPr>
          </a:p>
          <a:p>
            <a:pPr lvl="1"/>
            <a:r>
              <a:rPr lang="ja-JP" altLang="en-US" dirty="0"/>
              <a:t>最新の予測器：</a:t>
            </a:r>
            <a:r>
              <a:rPr lang="en-US" altLang="ja-JP" dirty="0"/>
              <a:t>1000 </a:t>
            </a:r>
            <a:r>
              <a:rPr lang="ja-JP" altLang="en-US" dirty="0"/>
              <a:t>命令実行ごとに３回程度の予測ミスが起きる精度</a:t>
            </a:r>
            <a:endParaRPr lang="en-US" altLang="ja-JP" dirty="0"/>
          </a:p>
          <a:p>
            <a:pPr lvl="1"/>
            <a:r>
              <a:rPr lang="en-US" altLang="ja-JP" dirty="0">
                <a:solidFill>
                  <a:schemeClr val="accent6"/>
                </a:solidFill>
              </a:rPr>
              <a:t>1000 </a:t>
            </a:r>
            <a:r>
              <a:rPr lang="ja-JP" altLang="en-US" dirty="0">
                <a:solidFill>
                  <a:schemeClr val="accent6"/>
                </a:solidFill>
              </a:rPr>
              <a:t>命令実行ごとに </a:t>
            </a:r>
            <a:r>
              <a:rPr lang="en-US" altLang="ja-JP" dirty="0">
                <a:solidFill>
                  <a:schemeClr val="accent6"/>
                </a:solidFill>
              </a:rPr>
              <a:t>3000 </a:t>
            </a:r>
            <a:r>
              <a:rPr lang="ja-JP" altLang="en-US" dirty="0">
                <a:solidFill>
                  <a:schemeClr val="accent6"/>
                </a:solidFill>
              </a:rPr>
              <a:t>命令が余計に実行され取り消されうる</a:t>
            </a:r>
            <a:endParaRPr lang="en-US" altLang="ja-JP" dirty="0">
              <a:solidFill>
                <a:schemeClr val="accent6"/>
              </a:solidFill>
            </a:endParaRPr>
          </a:p>
          <a:p>
            <a:pPr lvl="2"/>
            <a:r>
              <a:rPr lang="ja-JP" altLang="en-US" dirty="0"/>
              <a:t>（命令ウィンドウが </a:t>
            </a:r>
            <a:r>
              <a:rPr lang="en-US" altLang="ja-JP" dirty="0"/>
              <a:t>1000 </a:t>
            </a:r>
            <a:r>
              <a:rPr lang="ja-JP" altLang="en-US" dirty="0"/>
              <a:t>命令で，最悪の場合</a:t>
            </a:r>
            <a:endParaRPr lang="en-US" altLang="ja-JP" dirty="0"/>
          </a:p>
          <a:p>
            <a:r>
              <a:rPr lang="ja-JP" altLang="en-US" dirty="0"/>
              <a:t>現代主流の予測器：</a:t>
            </a:r>
            <a:r>
              <a:rPr lang="en-US" altLang="ja-JP" dirty="0" err="1"/>
              <a:t>TAgged</a:t>
            </a:r>
            <a:r>
              <a:rPr lang="en-US" altLang="ja-JP" dirty="0"/>
              <a:t> Geometric history length (</a:t>
            </a:r>
            <a:r>
              <a:rPr lang="en-US" altLang="ja-JP" dirty="0">
                <a:solidFill>
                  <a:schemeClr val="accent6"/>
                </a:solidFill>
              </a:rPr>
              <a:t>TAGE</a:t>
            </a:r>
            <a:r>
              <a:rPr lang="en-US" altLang="ja-JP" dirty="0"/>
              <a:t>) Predictor</a:t>
            </a:r>
          </a:p>
          <a:p>
            <a:pPr lvl="1"/>
            <a:r>
              <a:rPr lang="en-US" altLang="ja-JP" dirty="0"/>
              <a:t>Andre Seznec </a:t>
            </a:r>
            <a:r>
              <a:rPr lang="ja-JP" altLang="en-US" dirty="0"/>
              <a:t>先生（</a:t>
            </a:r>
            <a:r>
              <a:rPr lang="en-US" altLang="ja-JP" dirty="0"/>
              <a:t>INRIA</a:t>
            </a:r>
            <a:r>
              <a:rPr lang="ja-JP" altLang="en-US" dirty="0"/>
              <a:t>，フランス）らにより提案</a:t>
            </a:r>
            <a:endParaRPr lang="en-US" altLang="ja-JP" dirty="0"/>
          </a:p>
          <a:p>
            <a:pPr lvl="1"/>
            <a:r>
              <a:rPr lang="ja-JP" altLang="en-US" dirty="0"/>
              <a:t>近年の </a:t>
            </a:r>
            <a:r>
              <a:rPr lang="en-US" altLang="ja-JP" dirty="0"/>
              <a:t>Intel, Apple, AMD, ARM, IBM </a:t>
            </a:r>
            <a:r>
              <a:rPr lang="ja-JP" altLang="en-US" dirty="0"/>
              <a:t>などの高性能 </a:t>
            </a:r>
            <a:r>
              <a:rPr lang="en-US" altLang="ja-JP" dirty="0"/>
              <a:t>CPU </a:t>
            </a:r>
            <a:r>
              <a:rPr lang="ja-JP" altLang="en-US" dirty="0"/>
              <a:t>はみな搭載</a:t>
            </a:r>
            <a:endParaRPr lang="en-US" altLang="ja-JP" dirty="0"/>
          </a:p>
          <a:p>
            <a:pPr lvl="2"/>
            <a:r>
              <a:rPr lang="ja-JP" altLang="en-US" dirty="0"/>
              <a:t>この会場にあるほぼすべての </a:t>
            </a:r>
            <a:r>
              <a:rPr lang="en-US" altLang="ja-JP" dirty="0"/>
              <a:t>PC </a:t>
            </a:r>
            <a:r>
              <a:rPr lang="ja-JP" altLang="en-US" dirty="0"/>
              <a:t>やスマホはこれを搭載</a:t>
            </a:r>
            <a:endParaRPr lang="en-US" altLang="ja-JP" dirty="0"/>
          </a:p>
        </p:txBody>
      </p:sp>
    </p:spTree>
    <p:extLst>
      <p:ext uri="{BB962C8B-B14F-4D97-AF65-F5344CB8AC3E}">
        <p14:creationId xmlns:p14="http://schemas.microsoft.com/office/powerpoint/2010/main" val="33293757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13A078-F302-322F-F566-57479C2B80D1}"/>
              </a:ext>
            </a:extLst>
          </p:cNvPr>
          <p:cNvSpPr>
            <a:spLocks noGrp="1"/>
          </p:cNvSpPr>
          <p:nvPr>
            <p:ph type="title"/>
          </p:nvPr>
        </p:nvSpPr>
        <p:spPr>
          <a:xfrm>
            <a:off x="875942" y="0"/>
            <a:ext cx="10775950" cy="909638"/>
          </a:xfrm>
        </p:spPr>
        <p:txBody>
          <a:bodyPr/>
          <a:lstStyle/>
          <a:p>
            <a:r>
              <a:rPr lang="en-US" altLang="ja-JP" dirty="0"/>
              <a:t>TAGE </a:t>
            </a:r>
            <a:r>
              <a:rPr lang="ja-JP" altLang="en-US" dirty="0"/>
              <a:t>の構造：トーナメント式に結合されたテーブル</a:t>
            </a:r>
          </a:p>
        </p:txBody>
      </p:sp>
      <p:sp>
        <p:nvSpPr>
          <p:cNvPr id="16" name="テキスト プレースホルダー 15">
            <a:extLst>
              <a:ext uri="{FF2B5EF4-FFF2-40B4-BE49-F238E27FC236}">
                <a16:creationId xmlns:a16="http://schemas.microsoft.com/office/drawing/2014/main" id="{CCC9FACC-9734-DAF9-155A-BDA18F6012F7}"/>
              </a:ext>
            </a:extLst>
          </p:cNvPr>
          <p:cNvSpPr>
            <a:spLocks noGrp="1"/>
          </p:cNvSpPr>
          <p:nvPr>
            <p:ph type="body" sz="quarter" idx="10"/>
          </p:nvPr>
        </p:nvSpPr>
        <p:spPr>
          <a:xfrm>
            <a:off x="245935" y="1358977"/>
            <a:ext cx="4140046" cy="4950055"/>
          </a:xfrm>
        </p:spPr>
        <p:txBody>
          <a:bodyPr/>
          <a:lstStyle/>
          <a:p>
            <a:r>
              <a:rPr lang="ja-JP" altLang="en-US" sz="1800" dirty="0"/>
              <a:t>基本：過去に実行された</a:t>
            </a:r>
            <a:br>
              <a:rPr lang="en-US" altLang="ja-JP" sz="1800" dirty="0"/>
            </a:br>
            <a:r>
              <a:rPr lang="ja-JP" altLang="en-US" sz="1800" dirty="0"/>
              <a:t>分岐結果の履歴に従って，</a:t>
            </a:r>
            <a:br>
              <a:rPr lang="en-US" altLang="ja-JP" sz="1800" dirty="0"/>
            </a:br>
            <a:r>
              <a:rPr lang="ja-JP" altLang="en-US" sz="1800" dirty="0"/>
              <a:t>次の分岐の方向を予測</a:t>
            </a:r>
            <a:endParaRPr lang="en-US" altLang="ja-JP" sz="1800" dirty="0"/>
          </a:p>
          <a:p>
            <a:r>
              <a:rPr lang="ja-JP" altLang="en-US" sz="1800" dirty="0"/>
              <a:t>トーナメント式：</a:t>
            </a:r>
            <a:endParaRPr lang="en-US" altLang="ja-JP" sz="1800" dirty="0"/>
          </a:p>
          <a:p>
            <a:pPr lvl="1"/>
            <a:r>
              <a:rPr lang="ja-JP" altLang="en-US" sz="1800" dirty="0"/>
              <a:t>幾何級数で伸ばした</a:t>
            </a:r>
            <a:br>
              <a:rPr lang="en-US" altLang="ja-JP" sz="1800" dirty="0"/>
            </a:br>
            <a:r>
              <a:rPr lang="ja-JP" altLang="en-US" sz="1800" dirty="0"/>
              <a:t>異なる履歴長で学習</a:t>
            </a:r>
            <a:endParaRPr lang="en-US" altLang="ja-JP" sz="1800" dirty="0"/>
          </a:p>
          <a:p>
            <a:pPr lvl="1"/>
            <a:r>
              <a:rPr lang="ja-JP" altLang="en-US" sz="1800" dirty="0"/>
              <a:t>長い履歴を学習した</a:t>
            </a:r>
            <a:br>
              <a:rPr lang="en-US" altLang="ja-JP" sz="1800" dirty="0"/>
            </a:br>
            <a:r>
              <a:rPr lang="ja-JP" altLang="en-US" sz="1800" dirty="0"/>
              <a:t>テーブルの予測結果を優先</a:t>
            </a:r>
            <a:endParaRPr lang="en-US" altLang="ja-JP" sz="1800" dirty="0"/>
          </a:p>
          <a:p>
            <a:r>
              <a:rPr lang="en-US" altLang="ja-JP" sz="1800" dirty="0"/>
              <a:t>TAGE-SC</a:t>
            </a:r>
            <a:r>
              <a:rPr lang="ja-JP" altLang="en-US" sz="1800" dirty="0"/>
              <a:t>：</a:t>
            </a:r>
            <a:endParaRPr lang="en-US" altLang="ja-JP" sz="1800" dirty="0"/>
          </a:p>
          <a:p>
            <a:pPr lvl="1"/>
            <a:r>
              <a:rPr lang="en-US" altLang="ja-JP" sz="1800" dirty="0"/>
              <a:t>TAGE </a:t>
            </a:r>
            <a:r>
              <a:rPr lang="ja-JP" altLang="en-US" sz="1800" dirty="0"/>
              <a:t>の出力を統計的</a:t>
            </a:r>
            <a:br>
              <a:rPr lang="en-US" altLang="ja-JP" sz="1800" dirty="0"/>
            </a:br>
            <a:r>
              <a:rPr lang="ja-JP" altLang="en-US" sz="1800" dirty="0"/>
              <a:t>補正器（</a:t>
            </a:r>
            <a:r>
              <a:rPr lang="en-US" altLang="ja-JP" sz="1800" dirty="0"/>
              <a:t>SC</a:t>
            </a:r>
            <a:r>
              <a:rPr lang="ja-JP" altLang="en-US" sz="1800" dirty="0"/>
              <a:t>）で補正</a:t>
            </a:r>
            <a:endParaRPr lang="en-US" altLang="ja-JP" sz="1800" dirty="0"/>
          </a:p>
          <a:p>
            <a:pPr lvl="1"/>
            <a:r>
              <a:rPr lang="ja-JP" altLang="en-US" sz="1800" dirty="0"/>
              <a:t>現在最も強力と言われる</a:t>
            </a:r>
          </a:p>
        </p:txBody>
      </p:sp>
      <p:pic>
        <p:nvPicPr>
          <p:cNvPr id="5" name="図 4">
            <a:extLst>
              <a:ext uri="{FF2B5EF4-FFF2-40B4-BE49-F238E27FC236}">
                <a16:creationId xmlns:a16="http://schemas.microsoft.com/office/drawing/2014/main" id="{BE8E7482-508B-E4D6-F9B5-DC24ED4C0319}"/>
              </a:ext>
            </a:extLst>
          </p:cNvPr>
          <p:cNvPicPr>
            <a:picLocks noChangeAspect="1"/>
          </p:cNvPicPr>
          <p:nvPr/>
        </p:nvPicPr>
        <p:blipFill>
          <a:blip r:embed="rId2"/>
          <a:stretch>
            <a:fillRect/>
          </a:stretch>
        </p:blipFill>
        <p:spPr>
          <a:xfrm>
            <a:off x="4205979" y="1538979"/>
            <a:ext cx="6870552" cy="5007820"/>
          </a:xfrm>
          <a:prstGeom prst="rect">
            <a:avLst/>
          </a:prstGeom>
        </p:spPr>
      </p:pic>
      <p:cxnSp>
        <p:nvCxnSpPr>
          <p:cNvPr id="6" name="直線矢印コネクタ 5">
            <a:extLst>
              <a:ext uri="{FF2B5EF4-FFF2-40B4-BE49-F238E27FC236}">
                <a16:creationId xmlns:a16="http://schemas.microsoft.com/office/drawing/2014/main" id="{46D6993C-134E-91C6-296A-322CCD1C693D}"/>
              </a:ext>
            </a:extLst>
          </p:cNvPr>
          <p:cNvCxnSpPr>
            <a:cxnSpLocks/>
          </p:cNvCxnSpPr>
          <p:nvPr/>
        </p:nvCxnSpPr>
        <p:spPr bwMode="auto">
          <a:xfrm>
            <a:off x="6276002" y="1448978"/>
            <a:ext cx="0" cy="270003"/>
          </a:xfrm>
          <a:prstGeom prst="straightConnector1">
            <a:avLst/>
          </a:prstGeom>
          <a:noFill/>
          <a:ln w="9525" cap="flat" cmpd="sng" algn="ctr">
            <a:solidFill>
              <a:schemeClr val="tx1"/>
            </a:solidFill>
            <a:prstDash val="solid"/>
            <a:round/>
            <a:headEnd type="none" w="med" len="med"/>
            <a:tailEnd type="triangle"/>
          </a:ln>
          <a:effectLst/>
        </p:spPr>
      </p:cxnSp>
      <p:sp>
        <p:nvSpPr>
          <p:cNvPr id="7" name="テキスト プレースホルダー 2">
            <a:extLst>
              <a:ext uri="{FF2B5EF4-FFF2-40B4-BE49-F238E27FC236}">
                <a16:creationId xmlns:a16="http://schemas.microsoft.com/office/drawing/2014/main" id="{C7D74B92-181C-F517-3679-024370796EFF}"/>
              </a:ext>
            </a:extLst>
          </p:cNvPr>
          <p:cNvSpPr txBox="1">
            <a:spLocks/>
          </p:cNvSpPr>
          <p:nvPr/>
        </p:nvSpPr>
        <p:spPr bwMode="auto">
          <a:xfrm>
            <a:off x="5015988" y="1088974"/>
            <a:ext cx="6390071" cy="36000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4"/>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lumMod val="60000"/>
                  <a:lumOff val="40000"/>
                </a:schemeClr>
              </a:buClr>
              <a:buSzPct val="100000"/>
              <a:buFont typeface="Wingdings" panose="05000000000000000000" pitchFamily="2" charset="2"/>
              <a:buChar char="l"/>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4"/>
              </a:buClr>
              <a:buSzPct val="7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10000"/>
              </a:lnSpc>
              <a:spcBef>
                <a:spcPts val="300"/>
              </a:spcBef>
              <a:spcAft>
                <a:spcPts val="100"/>
              </a:spcAft>
              <a:buClr>
                <a:schemeClr val="accent4"/>
              </a:buClr>
              <a:buSzPct val="7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10000"/>
              </a:lnSpc>
              <a:spcBef>
                <a:spcPts val="300"/>
              </a:spcBef>
              <a:spcAft>
                <a:spcPts val="100"/>
              </a:spcAft>
              <a:buClr>
                <a:schemeClr val="accent4"/>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None/>
            </a:pPr>
            <a:r>
              <a:rPr lang="ja-JP" altLang="en-US" dirty="0">
                <a:solidFill>
                  <a:schemeClr val="accent6"/>
                </a:solidFill>
              </a:rPr>
              <a:t>分岐の履歴（右にいくほど長いものが使われている）</a:t>
            </a:r>
            <a:endParaRPr lang="ja-JP" altLang="en-US" kern="0" dirty="0">
              <a:solidFill>
                <a:schemeClr val="accent6"/>
              </a:solidFill>
            </a:endParaRPr>
          </a:p>
        </p:txBody>
      </p:sp>
      <p:cxnSp>
        <p:nvCxnSpPr>
          <p:cNvPr id="10" name="直線矢印コネクタ 9">
            <a:extLst>
              <a:ext uri="{FF2B5EF4-FFF2-40B4-BE49-F238E27FC236}">
                <a16:creationId xmlns:a16="http://schemas.microsoft.com/office/drawing/2014/main" id="{54860210-22BB-F09D-4CBC-6E056BC67150}"/>
              </a:ext>
            </a:extLst>
          </p:cNvPr>
          <p:cNvCxnSpPr>
            <a:cxnSpLocks/>
          </p:cNvCxnSpPr>
          <p:nvPr/>
        </p:nvCxnSpPr>
        <p:spPr bwMode="auto">
          <a:xfrm>
            <a:off x="6906009" y="1448978"/>
            <a:ext cx="0" cy="270003"/>
          </a:xfrm>
          <a:prstGeom prst="straightConnector1">
            <a:avLst/>
          </a:prstGeom>
          <a:noFill/>
          <a:ln w="9525" cap="flat" cmpd="sng" algn="ctr">
            <a:solidFill>
              <a:schemeClr val="tx1"/>
            </a:solidFill>
            <a:prstDash val="solid"/>
            <a:round/>
            <a:headEnd type="none" w="med" len="med"/>
            <a:tailEnd type="triangle"/>
          </a:ln>
          <a:effectLst/>
        </p:spPr>
      </p:cxnSp>
      <p:cxnSp>
        <p:nvCxnSpPr>
          <p:cNvPr id="11" name="直線矢印コネクタ 10">
            <a:extLst>
              <a:ext uri="{FF2B5EF4-FFF2-40B4-BE49-F238E27FC236}">
                <a16:creationId xmlns:a16="http://schemas.microsoft.com/office/drawing/2014/main" id="{DFFBB02D-52FC-40B3-E10B-84E2C4DFAC06}"/>
              </a:ext>
            </a:extLst>
          </p:cNvPr>
          <p:cNvCxnSpPr>
            <a:cxnSpLocks/>
          </p:cNvCxnSpPr>
          <p:nvPr/>
        </p:nvCxnSpPr>
        <p:spPr bwMode="auto">
          <a:xfrm>
            <a:off x="7626017" y="1448978"/>
            <a:ext cx="0" cy="270003"/>
          </a:xfrm>
          <a:prstGeom prst="straightConnector1">
            <a:avLst/>
          </a:prstGeom>
          <a:noFill/>
          <a:ln w="9525" cap="flat" cmpd="sng" algn="ctr">
            <a:solidFill>
              <a:schemeClr val="tx1"/>
            </a:solidFill>
            <a:prstDash val="solid"/>
            <a:round/>
            <a:headEnd type="none" w="med" len="med"/>
            <a:tailEnd type="triangle"/>
          </a:ln>
          <a:effectLst/>
        </p:spPr>
      </p:cxnSp>
      <p:cxnSp>
        <p:nvCxnSpPr>
          <p:cNvPr id="12" name="直線矢印コネクタ 11">
            <a:extLst>
              <a:ext uri="{FF2B5EF4-FFF2-40B4-BE49-F238E27FC236}">
                <a16:creationId xmlns:a16="http://schemas.microsoft.com/office/drawing/2014/main" id="{5CE424AF-88B3-BE1E-C014-6A4D7D8F5C01}"/>
              </a:ext>
            </a:extLst>
          </p:cNvPr>
          <p:cNvCxnSpPr>
            <a:cxnSpLocks/>
          </p:cNvCxnSpPr>
          <p:nvPr/>
        </p:nvCxnSpPr>
        <p:spPr bwMode="auto">
          <a:xfrm>
            <a:off x="8436026" y="1448978"/>
            <a:ext cx="0" cy="270003"/>
          </a:xfrm>
          <a:prstGeom prst="straightConnector1">
            <a:avLst/>
          </a:prstGeom>
          <a:noFill/>
          <a:ln w="9525" cap="flat" cmpd="sng" algn="ctr">
            <a:solidFill>
              <a:schemeClr val="tx1"/>
            </a:solidFill>
            <a:prstDash val="solid"/>
            <a:round/>
            <a:headEnd type="none" w="med" len="med"/>
            <a:tailEnd type="triangle"/>
          </a:ln>
          <a:effectLst/>
        </p:spPr>
      </p:cxnSp>
      <p:cxnSp>
        <p:nvCxnSpPr>
          <p:cNvPr id="13" name="直線矢印コネクタ 12">
            <a:extLst>
              <a:ext uri="{FF2B5EF4-FFF2-40B4-BE49-F238E27FC236}">
                <a16:creationId xmlns:a16="http://schemas.microsoft.com/office/drawing/2014/main" id="{9F2C156B-2D33-55EF-1310-F143C0D67D3E}"/>
              </a:ext>
            </a:extLst>
          </p:cNvPr>
          <p:cNvCxnSpPr>
            <a:cxnSpLocks/>
          </p:cNvCxnSpPr>
          <p:nvPr/>
        </p:nvCxnSpPr>
        <p:spPr bwMode="auto">
          <a:xfrm>
            <a:off x="9426037" y="1448978"/>
            <a:ext cx="0" cy="270003"/>
          </a:xfrm>
          <a:prstGeom prst="straightConnector1">
            <a:avLst/>
          </a:prstGeom>
          <a:noFill/>
          <a:ln w="9525" cap="flat" cmpd="sng" algn="ctr">
            <a:solidFill>
              <a:schemeClr val="tx1"/>
            </a:solidFill>
            <a:prstDash val="solid"/>
            <a:round/>
            <a:headEnd type="none" w="med" len="med"/>
            <a:tailEnd type="triangle"/>
          </a:ln>
          <a:effectLst/>
        </p:spPr>
      </p:cxnSp>
      <p:cxnSp>
        <p:nvCxnSpPr>
          <p:cNvPr id="14" name="直線矢印コネクタ 13">
            <a:extLst>
              <a:ext uri="{FF2B5EF4-FFF2-40B4-BE49-F238E27FC236}">
                <a16:creationId xmlns:a16="http://schemas.microsoft.com/office/drawing/2014/main" id="{1CF9D136-72B7-6917-8917-1249A88F4DEB}"/>
              </a:ext>
            </a:extLst>
          </p:cNvPr>
          <p:cNvCxnSpPr>
            <a:cxnSpLocks/>
          </p:cNvCxnSpPr>
          <p:nvPr/>
        </p:nvCxnSpPr>
        <p:spPr bwMode="auto">
          <a:xfrm>
            <a:off x="10506049" y="1448978"/>
            <a:ext cx="0" cy="270003"/>
          </a:xfrm>
          <a:prstGeom prst="straightConnector1">
            <a:avLst/>
          </a:prstGeom>
          <a:noFill/>
          <a:ln w="9525" cap="flat" cmpd="sng" algn="ctr">
            <a:solidFill>
              <a:schemeClr val="tx1"/>
            </a:solidFill>
            <a:prstDash val="solid"/>
            <a:round/>
            <a:headEnd type="none" w="med" len="med"/>
            <a:tailEnd type="triangle"/>
          </a:ln>
          <a:effectLst/>
        </p:spPr>
      </p:cxnSp>
      <p:sp>
        <p:nvSpPr>
          <p:cNvPr id="17" name="テキスト プレースホルダー 2">
            <a:extLst>
              <a:ext uri="{FF2B5EF4-FFF2-40B4-BE49-F238E27FC236}">
                <a16:creationId xmlns:a16="http://schemas.microsoft.com/office/drawing/2014/main" id="{0B0E6490-8311-C9A3-134A-2BBF94DDF360}"/>
              </a:ext>
            </a:extLst>
          </p:cNvPr>
          <p:cNvSpPr txBox="1">
            <a:spLocks/>
          </p:cNvSpPr>
          <p:nvPr/>
        </p:nvSpPr>
        <p:spPr bwMode="auto">
          <a:xfrm>
            <a:off x="4745985" y="6399033"/>
            <a:ext cx="6390071" cy="36000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4"/>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lumMod val="60000"/>
                  <a:lumOff val="40000"/>
                </a:schemeClr>
              </a:buClr>
              <a:buSzPct val="100000"/>
              <a:buFont typeface="Wingdings" panose="05000000000000000000" pitchFamily="2" charset="2"/>
              <a:buChar char="l"/>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4"/>
              </a:buClr>
              <a:buSzPct val="7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10000"/>
              </a:lnSpc>
              <a:spcBef>
                <a:spcPts val="300"/>
              </a:spcBef>
              <a:spcAft>
                <a:spcPts val="100"/>
              </a:spcAft>
              <a:buClr>
                <a:schemeClr val="accent4"/>
              </a:buClr>
              <a:buSzPct val="7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10000"/>
              </a:lnSpc>
              <a:spcBef>
                <a:spcPts val="300"/>
              </a:spcBef>
              <a:spcAft>
                <a:spcPts val="100"/>
              </a:spcAft>
              <a:buClr>
                <a:schemeClr val="accent4"/>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None/>
            </a:pPr>
            <a:r>
              <a:rPr lang="ja-JP" altLang="en-US" kern="0" dirty="0"/>
              <a:t>（</a:t>
            </a:r>
            <a:r>
              <a:rPr lang="en-US" altLang="ja-JP" kern="0" dirty="0" err="1"/>
              <a:t>RBias</a:t>
            </a:r>
            <a:r>
              <a:rPr lang="en-US" altLang="ja-JP" kern="0" dirty="0"/>
              <a:t> </a:t>
            </a:r>
            <a:r>
              <a:rPr lang="ja-JP" altLang="en-US" kern="0" dirty="0"/>
              <a:t>は後で述べる我々の提案</a:t>
            </a:r>
          </a:p>
        </p:txBody>
      </p:sp>
    </p:spTree>
    <p:extLst>
      <p:ext uri="{BB962C8B-B14F-4D97-AF65-F5344CB8AC3E}">
        <p14:creationId xmlns:p14="http://schemas.microsoft.com/office/powerpoint/2010/main" val="37141627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2AD446-728C-F138-C5C0-A78664922DC1}"/>
              </a:ext>
            </a:extLst>
          </p:cNvPr>
          <p:cNvSpPr>
            <a:spLocks noGrp="1"/>
          </p:cNvSpPr>
          <p:nvPr>
            <p:ph type="title"/>
          </p:nvPr>
        </p:nvSpPr>
        <p:spPr/>
        <p:txBody>
          <a:bodyPr/>
          <a:lstStyle/>
          <a:p>
            <a:r>
              <a:rPr lang="en-US" altLang="ja-JP" dirty="0"/>
              <a:t>Championship Branch Prediction (CBP)</a:t>
            </a:r>
            <a:endParaRPr kumimoji="1" lang="ja-JP" altLang="en-US" dirty="0"/>
          </a:p>
        </p:txBody>
      </p:sp>
      <p:sp>
        <p:nvSpPr>
          <p:cNvPr id="3" name="テキスト プレースホルダー 2">
            <a:extLst>
              <a:ext uri="{FF2B5EF4-FFF2-40B4-BE49-F238E27FC236}">
                <a16:creationId xmlns:a16="http://schemas.microsoft.com/office/drawing/2014/main" id="{E1868421-6097-4981-6CFE-D92B4BD890AF}"/>
              </a:ext>
            </a:extLst>
          </p:cNvPr>
          <p:cNvSpPr>
            <a:spLocks noGrp="1"/>
          </p:cNvSpPr>
          <p:nvPr>
            <p:ph type="body" sz="quarter" idx="10"/>
          </p:nvPr>
        </p:nvSpPr>
        <p:spPr>
          <a:xfrm>
            <a:off x="1505948" y="1088974"/>
            <a:ext cx="9990111" cy="5490061"/>
          </a:xfrm>
        </p:spPr>
        <p:txBody>
          <a:bodyPr/>
          <a:lstStyle/>
          <a:p>
            <a:r>
              <a:rPr kumimoji="1" lang="en-US" altLang="ja-JP" dirty="0"/>
              <a:t>TAGE </a:t>
            </a:r>
            <a:r>
              <a:rPr kumimoji="1" lang="ja-JP" altLang="en-US" dirty="0"/>
              <a:t>などの分岐予測器の発展を牽引</a:t>
            </a:r>
            <a:endParaRPr kumimoji="1" lang="en-US" altLang="ja-JP" dirty="0"/>
          </a:p>
          <a:p>
            <a:pPr lvl="1"/>
            <a:r>
              <a:rPr lang="en-US" altLang="ja-JP" dirty="0"/>
              <a:t>2004 </a:t>
            </a:r>
            <a:r>
              <a:rPr lang="ja-JP" altLang="en-US" dirty="0"/>
              <a:t>年に初めて開催，</a:t>
            </a:r>
            <a:r>
              <a:rPr lang="en-US" altLang="ja-JP" dirty="0"/>
              <a:t>2025 </a:t>
            </a:r>
            <a:r>
              <a:rPr lang="ja-JP" altLang="en-US" dirty="0"/>
              <a:t>年で９年ぶり６回目の開催</a:t>
            </a:r>
            <a:endParaRPr lang="en-US" altLang="ja-JP" dirty="0"/>
          </a:p>
          <a:p>
            <a:r>
              <a:rPr lang="ja-JP" altLang="en-US" dirty="0"/>
              <a:t>第２回目以降ずーっと </a:t>
            </a:r>
            <a:r>
              <a:rPr lang="en-US" altLang="ja-JP" dirty="0"/>
              <a:t>Seznec </a:t>
            </a:r>
            <a:r>
              <a:rPr lang="ja-JP" altLang="en-US" dirty="0"/>
              <a:t>先生が優勝</a:t>
            </a:r>
            <a:endParaRPr lang="en-US" altLang="ja-JP" dirty="0"/>
          </a:p>
          <a:p>
            <a:pPr lvl="1"/>
            <a:r>
              <a:rPr lang="ja-JP" altLang="en-US" dirty="0"/>
              <a:t>各回で提案されたさまざまアイデアを </a:t>
            </a:r>
            <a:r>
              <a:rPr lang="en-US" altLang="ja-JP" dirty="0"/>
              <a:t>TAGE </a:t>
            </a:r>
            <a:r>
              <a:rPr lang="ja-JP" altLang="en-US" dirty="0"/>
              <a:t>に取り込み，強くなり続けた</a:t>
            </a:r>
            <a:endParaRPr lang="en-US" altLang="ja-JP" dirty="0"/>
          </a:p>
          <a:p>
            <a:r>
              <a:rPr lang="en-US" altLang="ja-JP" dirty="0">
                <a:solidFill>
                  <a:schemeClr val="accent6"/>
                </a:solidFill>
              </a:rPr>
              <a:t>Seznec </a:t>
            </a:r>
            <a:r>
              <a:rPr lang="ja-JP" altLang="en-US" dirty="0">
                <a:solidFill>
                  <a:schemeClr val="accent6"/>
                </a:solidFill>
              </a:rPr>
              <a:t>先生が強すぎた</a:t>
            </a:r>
            <a:endParaRPr lang="en-US" altLang="ja-JP" dirty="0">
              <a:solidFill>
                <a:schemeClr val="accent6"/>
              </a:solidFill>
            </a:endParaRPr>
          </a:p>
          <a:p>
            <a:pPr lvl="1"/>
            <a:r>
              <a:rPr lang="ja-JP" altLang="en-US" dirty="0"/>
              <a:t>みんな萎えてしまい，しばらく開催されていなかった（個人の感想です）</a:t>
            </a:r>
            <a:endParaRPr lang="en-US" altLang="ja-JP" dirty="0"/>
          </a:p>
        </p:txBody>
      </p:sp>
    </p:spTree>
    <p:extLst>
      <p:ext uri="{BB962C8B-B14F-4D97-AF65-F5344CB8AC3E}">
        <p14:creationId xmlns:p14="http://schemas.microsoft.com/office/powerpoint/2010/main" val="25608415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cerulean">
  <a:themeElements>
    <a:clrScheme name="ユーザー定義 1">
      <a:dk1>
        <a:sysClr val="windowText" lastClr="000000"/>
      </a:dk1>
      <a:lt1>
        <a:sysClr val="window" lastClr="FFFFFF"/>
      </a:lt1>
      <a:dk2>
        <a:srgbClr val="F4EB00"/>
      </a:dk2>
      <a:lt2>
        <a:srgbClr val="C4FF4A"/>
      </a:lt2>
      <a:accent1>
        <a:srgbClr val="4F81BD"/>
      </a:accent1>
      <a:accent2>
        <a:srgbClr val="C0504D"/>
      </a:accent2>
      <a:accent3>
        <a:srgbClr val="9BBB59"/>
      </a:accent3>
      <a:accent4>
        <a:srgbClr val="5C6994"/>
      </a:accent4>
      <a:accent5>
        <a:srgbClr val="328FAC"/>
      </a:accent5>
      <a:accent6>
        <a:srgbClr val="D87552"/>
      </a:accent6>
      <a:hlink>
        <a:srgbClr val="0000FF"/>
      </a:hlink>
      <a:folHlink>
        <a:srgbClr val="800080"/>
      </a:folHlink>
    </a:clrScheme>
    <a:fontScheme name="メイリオ-SegoeUI">
      <a:majorFont>
        <a:latin typeface="Segoe UI"/>
        <a:ea typeface="メイリオ"/>
        <a:cs typeface=""/>
      </a:majorFont>
      <a:minorFont>
        <a:latin typeface="Segoe UI"/>
        <a:ea typeface="メイリオ"/>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a:tailEnd type="triangle" w="sm" len="med"/>
        </a:ln>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kumimoji="1" dirty="0" smtClean="0">
            <a:solidFill>
              <a:schemeClr val="tx1">
                <a:lumMod val="75000"/>
                <a:lumOff val="25000"/>
              </a:schemeClr>
            </a:solidFill>
            <a:latin typeface="+mn-ea"/>
          </a:defRPr>
        </a:defPPr>
      </a:lstStyle>
      <a:style>
        <a:lnRef idx="1">
          <a:schemeClr val="accent5"/>
        </a:lnRef>
        <a:fillRef idx="2">
          <a:schemeClr val="accent5"/>
        </a:fillRef>
        <a:effectRef idx="1">
          <a:schemeClr val="accent5"/>
        </a:effectRef>
        <a:fontRef idx="minor">
          <a:schemeClr val="dk1"/>
        </a:fontRef>
      </a: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Verdana" pitchFamily="34" charset="0"/>
            <a:ea typeface="HG丸ｺﾞｼｯｸM-PRO" pitchFamily="50" charset="-128"/>
          </a:defRPr>
        </a:defPPr>
      </a:lstStyle>
    </a:lnDef>
  </a:objectDefaults>
  <a:extraClrSchemeLst>
    <a:extraClrScheme>
      <a:clrScheme name="colorful water rev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olorful water rev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olorful water rev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lorful water rev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olorful water rev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olorful water rev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olorful water rev 8">
        <a:dk1>
          <a:srgbClr val="000000"/>
        </a:dk1>
        <a:lt1>
          <a:srgbClr val="FFFFFF"/>
        </a:lt1>
        <a:dk2>
          <a:srgbClr val="000000"/>
        </a:dk2>
        <a:lt2>
          <a:srgbClr val="808080"/>
        </a:lt2>
        <a:accent1>
          <a:srgbClr val="9999FF"/>
        </a:accent1>
        <a:accent2>
          <a:srgbClr val="3333CC"/>
        </a:accent2>
        <a:accent3>
          <a:srgbClr val="FFFFFF"/>
        </a:accent3>
        <a:accent4>
          <a:srgbClr val="000000"/>
        </a:accent4>
        <a:accent5>
          <a:srgbClr val="CACAFF"/>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9">
        <a:dk1>
          <a:srgbClr val="000000"/>
        </a:dk1>
        <a:lt1>
          <a:srgbClr val="FFFFFF"/>
        </a:lt1>
        <a:dk2>
          <a:srgbClr val="000000"/>
        </a:dk2>
        <a:lt2>
          <a:srgbClr val="808080"/>
        </a:lt2>
        <a:accent1>
          <a:srgbClr val="9999FF"/>
        </a:accent1>
        <a:accent2>
          <a:srgbClr val="FF0000"/>
        </a:accent2>
        <a:accent3>
          <a:srgbClr val="FFFFFF"/>
        </a:accent3>
        <a:accent4>
          <a:srgbClr val="000000"/>
        </a:accent4>
        <a:accent5>
          <a:srgbClr val="CACAFF"/>
        </a:accent5>
        <a:accent6>
          <a:srgbClr val="E70000"/>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erulean" id="{B42443E9-F396-466A-92C3-7ED6F4EBC01F}" vid="{0CE6AD82-9598-49D5-BEEF-3DCDCFA8BED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cerulean</Template>
  <TotalTime>73310</TotalTime>
  <Words>3606</Words>
  <Application>Microsoft Office PowerPoint</Application>
  <PresentationFormat>ワイド画面</PresentationFormat>
  <Paragraphs>393</Paragraphs>
  <Slides>56</Slides>
  <Notes>1</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56</vt:i4>
      </vt:variant>
    </vt:vector>
  </HeadingPairs>
  <TitlesOfParts>
    <vt:vector size="65" baseType="lpstr">
      <vt:lpstr>HG丸ｺﾞｼｯｸM-PRO</vt:lpstr>
      <vt:lpstr>MeiryoKe_PGothic</vt:lpstr>
      <vt:lpstr>メイリオ</vt:lpstr>
      <vt:lpstr>Calibri</vt:lpstr>
      <vt:lpstr>Consolas</vt:lpstr>
      <vt:lpstr>Segoe UI</vt:lpstr>
      <vt:lpstr>Verdana</vt:lpstr>
      <vt:lpstr>Wingdings</vt:lpstr>
      <vt:lpstr>cerulean</vt:lpstr>
      <vt:lpstr>Championship Branch Prediction における取り組み v5</vt:lpstr>
      <vt:lpstr>今日の話題</vt:lpstr>
      <vt:lpstr>もくじ</vt:lpstr>
      <vt:lpstr>背景：現代の CPU の大型化</vt:lpstr>
      <vt:lpstr>CPU のシングルスレッド性能は伸び続けている</vt:lpstr>
      <vt:lpstr>過去15年の CPU の変化</vt:lpstr>
      <vt:lpstr>現代の分岐予測器</vt:lpstr>
      <vt:lpstr>TAGE の構造：トーナメント式に結合されたテーブル</vt:lpstr>
      <vt:lpstr>Championship Branch Prediction (CBP)</vt:lpstr>
      <vt:lpstr>CBP 2025 開催の動機</vt:lpstr>
      <vt:lpstr>CBP 2025のルール</vt:lpstr>
      <vt:lpstr>提案：RUNLTS 予測器</vt:lpstr>
      <vt:lpstr>RBias の概要</vt:lpstr>
      <vt:lpstr>CBP 2025 優勝</vt:lpstr>
      <vt:lpstr>大きく差をつけて勝った（我々の予測器が青色の棒） グラフは CBP2025 Closing Remarks, Results, and Awards より</vt:lpstr>
      <vt:lpstr>提案予測器における要素ごとの精度向上の寄与</vt:lpstr>
      <vt:lpstr>ここまでのまとめ</vt:lpstr>
      <vt:lpstr>本題：どうやって成果をだすか？ 　　　インフラの整備が大事</vt:lpstr>
      <vt:lpstr>過去のチャンピオンシップへの参加</vt:lpstr>
      <vt:lpstr>動機１：良いアイデアが出れば勝てる！・・・が，</vt:lpstr>
      <vt:lpstr>動機２：チューニングに関する反省</vt:lpstr>
      <vt:lpstr>動機３：時間と人手がたりない</vt:lpstr>
      <vt:lpstr>学生さんのよくある状況</vt:lpstr>
      <vt:lpstr>これまでの経験に基づく取り組み</vt:lpstr>
      <vt:lpstr>1. すぐ開始できる実験環境の整備</vt:lpstr>
      <vt:lpstr>環境の実装方法</vt:lpstr>
      <vt:lpstr>自動で一貫した環境が作れることは重要</vt:lpstr>
      <vt:lpstr>インフラの整備</vt:lpstr>
      <vt:lpstr>学生さんのよくある状況 その２</vt:lpstr>
      <vt:lpstr>シミュレータを高速化する</vt:lpstr>
      <vt:lpstr>シミュレータの最適化</vt:lpstr>
      <vt:lpstr>最適化の結果</vt:lpstr>
      <vt:lpstr>最適化の意味</vt:lpstr>
      <vt:lpstr>インフラの整備</vt:lpstr>
      <vt:lpstr>動機：シミュレーションによる評価環境</vt:lpstr>
      <vt:lpstr>実験実行ツール Art2</vt:lpstr>
      <vt:lpstr>Art2 の設定ファイル</vt:lpstr>
      <vt:lpstr>結果の集計やグラフの生成</vt:lpstr>
      <vt:lpstr>実験環境の保持機能</vt:lpstr>
      <vt:lpstr>Art2 の効果</vt:lpstr>
      <vt:lpstr>インフラの整備</vt:lpstr>
      <vt:lpstr>可視化と解析</vt:lpstr>
      <vt:lpstr>Konata によるパイプライン可視化</vt:lpstr>
      <vt:lpstr>Sazanami による予測器テーブルアクセスの可視化</vt:lpstr>
      <vt:lpstr>文字列アクセスをダンプするツール</vt:lpstr>
      <vt:lpstr>文字列アクセスのダンプ例</vt:lpstr>
      <vt:lpstr>regexp-dna のソースコード</vt:lpstr>
      <vt:lpstr>可視化結果とあわせて予測器の挙動の説明がつく</vt:lpstr>
      <vt:lpstr>アセンブリコードや CFG の復元ツール</vt:lpstr>
      <vt:lpstr>ツールの開発</vt:lpstr>
      <vt:lpstr>LLM が活躍</vt:lpstr>
      <vt:lpstr>予測器のミス数（左側軸，低いほどよい）と， リポジトリへのコミット数の推移</vt:lpstr>
      <vt:lpstr>まとめ</vt:lpstr>
      <vt:lpstr>まとめ２</vt:lpstr>
      <vt:lpstr>ふろく</vt:lpstr>
      <vt:lpstr>うまく働く例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shioya</dc:creator>
  <cp:lastModifiedBy>塩谷　亮太</cp:lastModifiedBy>
  <cp:revision>18332</cp:revision>
  <cp:lastPrinted>2014-12-10T13:40:48Z</cp:lastPrinted>
  <dcterms:created xsi:type="dcterms:W3CDTF">2014-11-17T10:53:59Z</dcterms:created>
  <dcterms:modified xsi:type="dcterms:W3CDTF">2025-12-18T03:17:35Z</dcterms:modified>
</cp:coreProperties>
</file>